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«Здоровье ребенка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в наших руках»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Родительское собрание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во 2 группе раннего возраста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подъем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00200"/>
            <a:ext cx="6480719" cy="4781128"/>
          </a:xfrm>
        </p:spPr>
      </p:pic>
    </p:spTree>
    <p:extLst>
      <p:ext uri="{BB962C8B-B14F-4D97-AF65-F5344CB8AC3E}">
        <p14:creationId xmlns:p14="http://schemas.microsoft.com/office/powerpoint/2010/main" xmlns="" val="42099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600200"/>
            <a:ext cx="6984775" cy="4853136"/>
          </a:xfrm>
        </p:spPr>
      </p:pic>
    </p:spTree>
    <p:extLst>
      <p:ext uri="{BB962C8B-B14F-4D97-AF65-F5344CB8AC3E}">
        <p14:creationId xmlns:p14="http://schemas.microsoft.com/office/powerpoint/2010/main" xmlns="" val="32648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Решение родительского собрания: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459" y="1340768"/>
            <a:ext cx="82296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1. </a:t>
            </a:r>
            <a:r>
              <a:rPr lang="ru-RU" b="1" dirty="0" smtClean="0">
                <a:solidFill>
                  <a:srgbClr val="0070C0"/>
                </a:solidFill>
              </a:rPr>
              <a:t>Внедрять здоровый образ жизни в каждую семью.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2. Домашний режим ребенка должен быть продолжением режима дня детского сада.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Систематически проводить закаливание ребенка в условиях семьи.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4. В выходные дни обязательно организовывать прогулки вместе с детьми. Пусть на прогулке ребенок больше двигается, играет в подвижные игры.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«Здоровье – не всё, но без здоровья – ничто».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                            Сократ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Слагаемые здорового образа жизни: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Эмоциональное здоровье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Режим дня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Здоровое питание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Утренняя гимнастика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Активный подъем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Физические упражнения и подвижные игры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Прогулки на свежем воздухе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Закаливание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Эмоциональное здоровье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media.bloger.by/source/photos/2013/07/28/f83580edf9e4830de98ba25fe6348ec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000125"/>
            <a:ext cx="6480720" cy="57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91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Режим дня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06" y="2168761"/>
            <a:ext cx="4038600" cy="338883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68761"/>
            <a:ext cx="4038600" cy="3388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Утренняя гимнастика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д.с Ласточка\Рабочий стол\Фото сада 2017 г\Уроки здоровья 2017 г\Третьякова урок здоровья\Третьякова урок здоровья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7" y="1357298"/>
            <a:ext cx="628654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600200"/>
            <a:ext cx="6480719" cy="4709120"/>
          </a:xfrm>
        </p:spPr>
      </p:pic>
    </p:spTree>
    <p:extLst>
      <p:ext uri="{BB962C8B-B14F-4D97-AF65-F5344CB8AC3E}">
        <p14:creationId xmlns:p14="http://schemas.microsoft.com/office/powerpoint/2010/main" xmlns="" val="38950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04864"/>
            <a:ext cx="4244280" cy="33843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04864"/>
            <a:ext cx="4244280" cy="3384376"/>
          </a:xfrm>
        </p:spPr>
      </p:pic>
    </p:spTree>
    <p:extLst>
      <p:ext uri="{BB962C8B-B14F-4D97-AF65-F5344CB8AC3E}">
        <p14:creationId xmlns:p14="http://schemas.microsoft.com/office/powerpoint/2010/main" xmlns="" val="7140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и подвижные игры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32856"/>
            <a:ext cx="4316288" cy="33123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32856"/>
            <a:ext cx="4388296" cy="3312368"/>
          </a:xfrm>
        </p:spPr>
      </p:pic>
    </p:spTree>
    <p:extLst>
      <p:ext uri="{BB962C8B-B14F-4D97-AF65-F5344CB8AC3E}">
        <p14:creationId xmlns:p14="http://schemas.microsoft.com/office/powerpoint/2010/main" xmlns="" val="497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«Здоровье ребенка  в наших руках»</vt:lpstr>
      <vt:lpstr>«Здоровье – не всё, но без здоровья – ничто».                             Сократ </vt:lpstr>
      <vt:lpstr>Слагаемые здорового образа жизни:</vt:lpstr>
      <vt:lpstr> Эмоциональное здоровье </vt:lpstr>
      <vt:lpstr> Режим дня </vt:lpstr>
      <vt:lpstr>Утренняя гимнастика</vt:lpstr>
      <vt:lpstr>Здоровое питание</vt:lpstr>
      <vt:lpstr>Прогулки на свежем воздухе</vt:lpstr>
      <vt:lpstr>Физические упражнения и подвижные игры</vt:lpstr>
      <vt:lpstr>Активный подъем</vt:lpstr>
      <vt:lpstr>Закаливание</vt:lpstr>
      <vt:lpstr> Решение родительского собрания: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 ребенка  в наших руках»</dc:title>
  <cp:lastModifiedBy>Pasha-hard</cp:lastModifiedBy>
  <cp:revision>8</cp:revision>
  <dcterms:modified xsi:type="dcterms:W3CDTF">2007-12-31T21:08:56Z</dcterms:modified>
</cp:coreProperties>
</file>