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73" r:id="rId5"/>
    <p:sldId id="263" r:id="rId6"/>
    <p:sldId id="267" r:id="rId7"/>
    <p:sldId id="274" r:id="rId8"/>
    <p:sldId id="268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4BDE5-E039-4984-9102-AFB8B3FF6A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991B92-02C2-4B83-9BFD-76A12A76DFF8}">
      <dgm:prSet phldrT="[Текст]"/>
      <dgm:spPr/>
      <dgm:t>
        <a:bodyPr/>
        <a:lstStyle/>
        <a:p>
          <a:r>
            <a:rPr lang="ru-RU" dirty="0" smtClean="0"/>
            <a:t>Виды занятий с использованием ИКТ</a:t>
          </a:r>
          <a:endParaRPr lang="ru-RU" dirty="0"/>
        </a:p>
      </dgm:t>
    </dgm:pt>
    <dgm:pt modelId="{F3A15E2D-B77A-4A3E-B929-AA0DE20583C9}" type="parTrans" cxnId="{661ABA13-EAD8-4389-BECD-5BF449D02D26}">
      <dgm:prSet/>
      <dgm:spPr/>
      <dgm:t>
        <a:bodyPr/>
        <a:lstStyle/>
        <a:p>
          <a:endParaRPr lang="ru-RU"/>
        </a:p>
      </dgm:t>
    </dgm:pt>
    <dgm:pt modelId="{5E1A3B6F-6638-4A1F-B133-D652EE37BF91}" type="sibTrans" cxnId="{661ABA13-EAD8-4389-BECD-5BF449D02D26}">
      <dgm:prSet/>
      <dgm:spPr/>
      <dgm:t>
        <a:bodyPr/>
        <a:lstStyle/>
        <a:p>
          <a:endParaRPr lang="ru-RU"/>
        </a:p>
      </dgm:t>
    </dgm:pt>
    <dgm:pt modelId="{4B016150-1265-47EF-8FD2-C299A764FF58}">
      <dgm:prSet phldrT="[Текст]" phldr="1"/>
      <dgm:spPr/>
      <dgm:t>
        <a:bodyPr/>
        <a:lstStyle/>
        <a:p>
          <a:endParaRPr lang="ru-RU"/>
        </a:p>
      </dgm:t>
    </dgm:pt>
    <dgm:pt modelId="{480D20F9-C8CC-4B73-957C-AC6BB4F21BE0}" type="parTrans" cxnId="{62F00999-C7DD-4BED-9FE7-18700242E9F2}">
      <dgm:prSet/>
      <dgm:spPr/>
      <dgm:t>
        <a:bodyPr/>
        <a:lstStyle/>
        <a:p>
          <a:endParaRPr lang="ru-RU"/>
        </a:p>
      </dgm:t>
    </dgm:pt>
    <dgm:pt modelId="{B0A850A7-4D73-4081-A8ED-EFC102AAF96D}" type="sibTrans" cxnId="{62F00999-C7DD-4BED-9FE7-18700242E9F2}">
      <dgm:prSet/>
      <dgm:spPr/>
      <dgm:t>
        <a:bodyPr/>
        <a:lstStyle/>
        <a:p>
          <a:endParaRPr lang="ru-RU"/>
        </a:p>
      </dgm:t>
    </dgm:pt>
    <dgm:pt modelId="{B679BD1D-A62B-4C00-92C5-9EF6621C5A55}">
      <dgm:prSet phldrT="[Текст]" phldr="1"/>
      <dgm:spPr/>
      <dgm:t>
        <a:bodyPr/>
        <a:lstStyle/>
        <a:p>
          <a:endParaRPr lang="ru-RU"/>
        </a:p>
      </dgm:t>
    </dgm:pt>
    <dgm:pt modelId="{65BA44AF-D70F-4987-9A38-3E0A9E5B58FD}" type="parTrans" cxnId="{9D8E1A00-C84B-448F-ABD5-7A4BA2CF3ABD}">
      <dgm:prSet/>
      <dgm:spPr/>
      <dgm:t>
        <a:bodyPr/>
        <a:lstStyle/>
        <a:p>
          <a:endParaRPr lang="ru-RU"/>
        </a:p>
      </dgm:t>
    </dgm:pt>
    <dgm:pt modelId="{BE16C180-8F33-4266-8176-CA3DC88690F1}" type="sibTrans" cxnId="{9D8E1A00-C84B-448F-ABD5-7A4BA2CF3ABD}">
      <dgm:prSet/>
      <dgm:spPr/>
      <dgm:t>
        <a:bodyPr/>
        <a:lstStyle/>
        <a:p>
          <a:endParaRPr lang="ru-RU"/>
        </a:p>
      </dgm:t>
    </dgm:pt>
    <dgm:pt modelId="{E34D7389-6874-4FA5-83E4-F847C984CC81}">
      <dgm:prSet phldrT="[Текст]" phldr="1"/>
      <dgm:spPr/>
      <dgm:t>
        <a:bodyPr/>
        <a:lstStyle/>
        <a:p>
          <a:endParaRPr lang="ru-RU"/>
        </a:p>
      </dgm:t>
    </dgm:pt>
    <dgm:pt modelId="{D2DE1FB7-5447-44B2-9576-24151FC23FD2}" type="parTrans" cxnId="{1AC3C249-9609-4495-9662-76AFEE564239}">
      <dgm:prSet/>
      <dgm:spPr/>
      <dgm:t>
        <a:bodyPr/>
        <a:lstStyle/>
        <a:p>
          <a:endParaRPr lang="ru-RU"/>
        </a:p>
      </dgm:t>
    </dgm:pt>
    <dgm:pt modelId="{338D97C4-CBDD-4421-AC05-DC272AC0330C}" type="sibTrans" cxnId="{1AC3C249-9609-4495-9662-76AFEE564239}">
      <dgm:prSet/>
      <dgm:spPr/>
      <dgm:t>
        <a:bodyPr/>
        <a:lstStyle/>
        <a:p>
          <a:endParaRPr lang="ru-RU"/>
        </a:p>
      </dgm:t>
    </dgm:pt>
    <dgm:pt modelId="{605BD90D-6D9F-4322-89DF-2FE0B0557D2A}">
      <dgm:prSet phldrT="[Текст]" phldr="1"/>
      <dgm:spPr/>
      <dgm:t>
        <a:bodyPr/>
        <a:lstStyle/>
        <a:p>
          <a:endParaRPr lang="ru-RU"/>
        </a:p>
      </dgm:t>
    </dgm:pt>
    <dgm:pt modelId="{AEF5DB8B-965C-42CE-AB0D-BBF809D0C2E0}" type="parTrans" cxnId="{D87A8A92-4C69-49C0-8DC9-F4D971885528}">
      <dgm:prSet/>
      <dgm:spPr/>
      <dgm:t>
        <a:bodyPr/>
        <a:lstStyle/>
        <a:p>
          <a:endParaRPr lang="ru-RU"/>
        </a:p>
      </dgm:t>
    </dgm:pt>
    <dgm:pt modelId="{716E6C25-EB5F-478D-A0AA-845D84BF0A8C}" type="sibTrans" cxnId="{D87A8A92-4C69-49C0-8DC9-F4D971885528}">
      <dgm:prSet/>
      <dgm:spPr/>
      <dgm:t>
        <a:bodyPr/>
        <a:lstStyle/>
        <a:p>
          <a:endParaRPr lang="ru-RU"/>
        </a:p>
      </dgm:t>
    </dgm:pt>
    <dgm:pt modelId="{D6ABE0D4-E302-48C3-8CA1-81FDD418B788}">
      <dgm:prSet phldrT="[Текст]" phldr="1"/>
      <dgm:spPr/>
      <dgm:t>
        <a:bodyPr/>
        <a:lstStyle/>
        <a:p>
          <a:endParaRPr lang="ru-RU"/>
        </a:p>
      </dgm:t>
    </dgm:pt>
    <dgm:pt modelId="{AF99DA5C-2AFE-4E8C-AB59-3CD1009FA490}" type="parTrans" cxnId="{3793BD00-2839-4F3B-91A3-58B216F56A15}">
      <dgm:prSet/>
      <dgm:spPr/>
      <dgm:t>
        <a:bodyPr/>
        <a:lstStyle/>
        <a:p>
          <a:endParaRPr lang="ru-RU"/>
        </a:p>
      </dgm:t>
    </dgm:pt>
    <dgm:pt modelId="{E51B5D85-FA9F-4D45-8F07-EDDB8F275125}" type="sibTrans" cxnId="{3793BD00-2839-4F3B-91A3-58B216F56A15}">
      <dgm:prSet/>
      <dgm:spPr/>
      <dgm:t>
        <a:bodyPr/>
        <a:lstStyle/>
        <a:p>
          <a:endParaRPr lang="ru-RU"/>
        </a:p>
      </dgm:t>
    </dgm:pt>
    <dgm:pt modelId="{2B2A6A38-297A-4740-B3DD-85B9CAF5F86C}" type="pres">
      <dgm:prSet presAssocID="{9A24BDE5-E039-4984-9102-AFB8B3FF6A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A00201-BE12-4A40-9484-F7C449E4882F}" type="pres">
      <dgm:prSet presAssocID="{DE991B92-02C2-4B83-9BFD-76A12A76DFF8}" presName="hierRoot1" presStyleCnt="0"/>
      <dgm:spPr/>
    </dgm:pt>
    <dgm:pt modelId="{5A8043E2-5D31-45BB-9B82-8350FE863411}" type="pres">
      <dgm:prSet presAssocID="{DE991B92-02C2-4B83-9BFD-76A12A76DFF8}" presName="composite" presStyleCnt="0"/>
      <dgm:spPr/>
    </dgm:pt>
    <dgm:pt modelId="{390729A7-2C2C-4344-9049-015869E69625}" type="pres">
      <dgm:prSet presAssocID="{DE991B92-02C2-4B83-9BFD-76A12A76DFF8}" presName="background" presStyleLbl="node0" presStyleIdx="0" presStyleCnt="1"/>
      <dgm:spPr/>
    </dgm:pt>
    <dgm:pt modelId="{6476A348-1ED0-4DAD-9ADD-2019EBDFD8AA}" type="pres">
      <dgm:prSet presAssocID="{DE991B92-02C2-4B83-9BFD-76A12A76DFF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E00FE-3531-4691-8E42-6C9393107573}" type="pres">
      <dgm:prSet presAssocID="{DE991B92-02C2-4B83-9BFD-76A12A76DFF8}" presName="hierChild2" presStyleCnt="0"/>
      <dgm:spPr/>
    </dgm:pt>
    <dgm:pt modelId="{0EDD7F8D-9D47-4DB3-A6AA-52419CC817AF}" type="pres">
      <dgm:prSet presAssocID="{480D20F9-C8CC-4B73-957C-AC6BB4F21BE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D02F916-114A-47B8-9AEB-11F6C83EB4DA}" type="pres">
      <dgm:prSet presAssocID="{4B016150-1265-47EF-8FD2-C299A764FF58}" presName="hierRoot2" presStyleCnt="0"/>
      <dgm:spPr/>
    </dgm:pt>
    <dgm:pt modelId="{0B845B5D-6D77-4A26-8F71-CDE1BE824D87}" type="pres">
      <dgm:prSet presAssocID="{4B016150-1265-47EF-8FD2-C299A764FF58}" presName="composite2" presStyleCnt="0"/>
      <dgm:spPr/>
    </dgm:pt>
    <dgm:pt modelId="{5ED6DD77-13A9-40D0-98C7-1E5A9E1238EE}" type="pres">
      <dgm:prSet presAssocID="{4B016150-1265-47EF-8FD2-C299A764FF58}" presName="background2" presStyleLbl="node2" presStyleIdx="0" presStyleCnt="2"/>
      <dgm:spPr/>
    </dgm:pt>
    <dgm:pt modelId="{DADBF3CF-D01E-4705-88AB-7A5B53C53C9C}" type="pres">
      <dgm:prSet presAssocID="{4B016150-1265-47EF-8FD2-C299A764FF5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16EA8-8905-49C4-8FE7-FDA73982AC1F}" type="pres">
      <dgm:prSet presAssocID="{4B016150-1265-47EF-8FD2-C299A764FF58}" presName="hierChild3" presStyleCnt="0"/>
      <dgm:spPr/>
    </dgm:pt>
    <dgm:pt modelId="{2568C5F8-79CB-4F15-853B-DD63EF8A5898}" type="pres">
      <dgm:prSet presAssocID="{65BA44AF-D70F-4987-9A38-3E0A9E5B58F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C337443-1940-4E50-8FFD-A023E97D2419}" type="pres">
      <dgm:prSet presAssocID="{B679BD1D-A62B-4C00-92C5-9EF6621C5A55}" presName="hierRoot3" presStyleCnt="0"/>
      <dgm:spPr/>
    </dgm:pt>
    <dgm:pt modelId="{0F7E7471-8B24-44BD-996F-E0851D068A23}" type="pres">
      <dgm:prSet presAssocID="{B679BD1D-A62B-4C00-92C5-9EF6621C5A55}" presName="composite3" presStyleCnt="0"/>
      <dgm:spPr/>
    </dgm:pt>
    <dgm:pt modelId="{76697C28-AB9A-4597-8805-59E73F6E9A85}" type="pres">
      <dgm:prSet presAssocID="{B679BD1D-A62B-4C00-92C5-9EF6621C5A55}" presName="background3" presStyleLbl="node3" presStyleIdx="0" presStyleCnt="3"/>
      <dgm:spPr/>
    </dgm:pt>
    <dgm:pt modelId="{640FD01A-BFE4-4788-9CD3-309AABCCBC5B}" type="pres">
      <dgm:prSet presAssocID="{B679BD1D-A62B-4C00-92C5-9EF6621C5A5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17770E-D419-431B-BBDB-EABF4D092CBD}" type="pres">
      <dgm:prSet presAssocID="{B679BD1D-A62B-4C00-92C5-9EF6621C5A55}" presName="hierChild4" presStyleCnt="0"/>
      <dgm:spPr/>
    </dgm:pt>
    <dgm:pt modelId="{C5FDA76E-1A11-443C-B7F1-749101D64793}" type="pres">
      <dgm:prSet presAssocID="{D2DE1FB7-5447-44B2-9576-24151FC23FD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A23C3F4-8BF2-4C1A-AA7F-8308AE094476}" type="pres">
      <dgm:prSet presAssocID="{E34D7389-6874-4FA5-83E4-F847C984CC81}" presName="hierRoot3" presStyleCnt="0"/>
      <dgm:spPr/>
    </dgm:pt>
    <dgm:pt modelId="{DC3DE678-401C-4323-B8AF-6E0771864EBD}" type="pres">
      <dgm:prSet presAssocID="{E34D7389-6874-4FA5-83E4-F847C984CC81}" presName="composite3" presStyleCnt="0"/>
      <dgm:spPr/>
    </dgm:pt>
    <dgm:pt modelId="{86ACAB0E-3158-41A3-87C4-4B6FC00A373A}" type="pres">
      <dgm:prSet presAssocID="{E34D7389-6874-4FA5-83E4-F847C984CC81}" presName="background3" presStyleLbl="node3" presStyleIdx="1" presStyleCnt="3"/>
      <dgm:spPr/>
    </dgm:pt>
    <dgm:pt modelId="{DED8051A-3272-462D-8814-4EACBC9AC20F}" type="pres">
      <dgm:prSet presAssocID="{E34D7389-6874-4FA5-83E4-F847C984CC8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4F9DF-6D4D-4A9B-A278-52C3A17B0296}" type="pres">
      <dgm:prSet presAssocID="{E34D7389-6874-4FA5-83E4-F847C984CC81}" presName="hierChild4" presStyleCnt="0"/>
      <dgm:spPr/>
    </dgm:pt>
    <dgm:pt modelId="{33B071AB-7E58-49C2-8613-7D777F2EF08E}" type="pres">
      <dgm:prSet presAssocID="{AEF5DB8B-965C-42CE-AB0D-BBF809D0C2E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318AEF6-5806-4C7F-BA0B-8F8054AD529E}" type="pres">
      <dgm:prSet presAssocID="{605BD90D-6D9F-4322-89DF-2FE0B0557D2A}" presName="hierRoot2" presStyleCnt="0"/>
      <dgm:spPr/>
    </dgm:pt>
    <dgm:pt modelId="{311650BD-07BE-4ECD-AEBE-2388A970D801}" type="pres">
      <dgm:prSet presAssocID="{605BD90D-6D9F-4322-89DF-2FE0B0557D2A}" presName="composite2" presStyleCnt="0"/>
      <dgm:spPr/>
    </dgm:pt>
    <dgm:pt modelId="{9242F5B6-E826-48DF-BD6E-D3396F262023}" type="pres">
      <dgm:prSet presAssocID="{605BD90D-6D9F-4322-89DF-2FE0B0557D2A}" presName="background2" presStyleLbl="node2" presStyleIdx="1" presStyleCnt="2"/>
      <dgm:spPr/>
    </dgm:pt>
    <dgm:pt modelId="{E7D44573-5B62-45AB-9C5F-99098830B341}" type="pres">
      <dgm:prSet presAssocID="{605BD90D-6D9F-4322-89DF-2FE0B0557D2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F1743C-42D7-4B02-B203-8DC1782CE769}" type="pres">
      <dgm:prSet presAssocID="{605BD90D-6D9F-4322-89DF-2FE0B0557D2A}" presName="hierChild3" presStyleCnt="0"/>
      <dgm:spPr/>
    </dgm:pt>
    <dgm:pt modelId="{03952507-7B77-4194-BA98-B23720384094}" type="pres">
      <dgm:prSet presAssocID="{AF99DA5C-2AFE-4E8C-AB59-3CD1009FA490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F87B2FB-AF6A-457F-ADAB-6FDA1818B201}" type="pres">
      <dgm:prSet presAssocID="{D6ABE0D4-E302-48C3-8CA1-81FDD418B788}" presName="hierRoot3" presStyleCnt="0"/>
      <dgm:spPr/>
    </dgm:pt>
    <dgm:pt modelId="{280DB045-22D6-45C5-BBA8-16BB26338F9A}" type="pres">
      <dgm:prSet presAssocID="{D6ABE0D4-E302-48C3-8CA1-81FDD418B788}" presName="composite3" presStyleCnt="0"/>
      <dgm:spPr/>
    </dgm:pt>
    <dgm:pt modelId="{C83C53F0-8210-459C-86F3-FC2499E952FA}" type="pres">
      <dgm:prSet presAssocID="{D6ABE0D4-E302-48C3-8CA1-81FDD418B788}" presName="background3" presStyleLbl="node3" presStyleIdx="2" presStyleCnt="3"/>
      <dgm:spPr/>
    </dgm:pt>
    <dgm:pt modelId="{9E8FF067-6ACA-44AB-8D6F-4597E09F006F}" type="pres">
      <dgm:prSet presAssocID="{D6ABE0D4-E302-48C3-8CA1-81FDD418B78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DD9A5-04D7-4200-85E8-131F6B3702B2}" type="pres">
      <dgm:prSet presAssocID="{D6ABE0D4-E302-48C3-8CA1-81FDD418B788}" presName="hierChild4" presStyleCnt="0"/>
      <dgm:spPr/>
    </dgm:pt>
  </dgm:ptLst>
  <dgm:cxnLst>
    <dgm:cxn modelId="{F46A3DF0-FF77-4DC9-BF5E-4371D0F2A860}" type="presOf" srcId="{4B016150-1265-47EF-8FD2-C299A764FF58}" destId="{DADBF3CF-D01E-4705-88AB-7A5B53C53C9C}" srcOrd="0" destOrd="0" presId="urn:microsoft.com/office/officeart/2005/8/layout/hierarchy1"/>
    <dgm:cxn modelId="{661ABA13-EAD8-4389-BECD-5BF449D02D26}" srcId="{9A24BDE5-E039-4984-9102-AFB8B3FF6A4F}" destId="{DE991B92-02C2-4B83-9BFD-76A12A76DFF8}" srcOrd="0" destOrd="0" parTransId="{F3A15E2D-B77A-4A3E-B929-AA0DE20583C9}" sibTransId="{5E1A3B6F-6638-4A1F-B133-D652EE37BF91}"/>
    <dgm:cxn modelId="{3793BD00-2839-4F3B-91A3-58B216F56A15}" srcId="{605BD90D-6D9F-4322-89DF-2FE0B0557D2A}" destId="{D6ABE0D4-E302-48C3-8CA1-81FDD418B788}" srcOrd="0" destOrd="0" parTransId="{AF99DA5C-2AFE-4E8C-AB59-3CD1009FA490}" sibTransId="{E51B5D85-FA9F-4D45-8F07-EDDB8F275125}"/>
    <dgm:cxn modelId="{AA94976F-F390-4A53-8917-0E722F6A1274}" type="presOf" srcId="{480D20F9-C8CC-4B73-957C-AC6BB4F21BE0}" destId="{0EDD7F8D-9D47-4DB3-A6AA-52419CC817AF}" srcOrd="0" destOrd="0" presId="urn:microsoft.com/office/officeart/2005/8/layout/hierarchy1"/>
    <dgm:cxn modelId="{5C074A0C-1DC8-4963-A7F6-2C17B682D14A}" type="presOf" srcId="{605BD90D-6D9F-4322-89DF-2FE0B0557D2A}" destId="{E7D44573-5B62-45AB-9C5F-99098830B341}" srcOrd="0" destOrd="0" presId="urn:microsoft.com/office/officeart/2005/8/layout/hierarchy1"/>
    <dgm:cxn modelId="{AAA6B866-BA42-43A5-92F9-ACF48C58A7A8}" type="presOf" srcId="{65BA44AF-D70F-4987-9A38-3E0A9E5B58FD}" destId="{2568C5F8-79CB-4F15-853B-DD63EF8A5898}" srcOrd="0" destOrd="0" presId="urn:microsoft.com/office/officeart/2005/8/layout/hierarchy1"/>
    <dgm:cxn modelId="{9E47734D-06D9-4134-A7B5-A3E709F79698}" type="presOf" srcId="{9A24BDE5-E039-4984-9102-AFB8B3FF6A4F}" destId="{2B2A6A38-297A-4740-B3DD-85B9CAF5F86C}" srcOrd="0" destOrd="0" presId="urn:microsoft.com/office/officeart/2005/8/layout/hierarchy1"/>
    <dgm:cxn modelId="{F7997BAC-6776-4C7F-91CE-1518B92149B9}" type="presOf" srcId="{E34D7389-6874-4FA5-83E4-F847C984CC81}" destId="{DED8051A-3272-462D-8814-4EACBC9AC20F}" srcOrd="0" destOrd="0" presId="urn:microsoft.com/office/officeart/2005/8/layout/hierarchy1"/>
    <dgm:cxn modelId="{1AC3C249-9609-4495-9662-76AFEE564239}" srcId="{4B016150-1265-47EF-8FD2-C299A764FF58}" destId="{E34D7389-6874-4FA5-83E4-F847C984CC81}" srcOrd="1" destOrd="0" parTransId="{D2DE1FB7-5447-44B2-9576-24151FC23FD2}" sibTransId="{338D97C4-CBDD-4421-AC05-DC272AC0330C}"/>
    <dgm:cxn modelId="{7C912812-EF52-4E2D-A575-F14DFB7714A2}" type="presOf" srcId="{D6ABE0D4-E302-48C3-8CA1-81FDD418B788}" destId="{9E8FF067-6ACA-44AB-8D6F-4597E09F006F}" srcOrd="0" destOrd="0" presId="urn:microsoft.com/office/officeart/2005/8/layout/hierarchy1"/>
    <dgm:cxn modelId="{D87A8A92-4C69-49C0-8DC9-F4D971885528}" srcId="{DE991B92-02C2-4B83-9BFD-76A12A76DFF8}" destId="{605BD90D-6D9F-4322-89DF-2FE0B0557D2A}" srcOrd="1" destOrd="0" parTransId="{AEF5DB8B-965C-42CE-AB0D-BBF809D0C2E0}" sibTransId="{716E6C25-EB5F-478D-A0AA-845D84BF0A8C}"/>
    <dgm:cxn modelId="{51AA1F91-D276-41D2-8D0C-1CCAF21BFAF5}" type="presOf" srcId="{D2DE1FB7-5447-44B2-9576-24151FC23FD2}" destId="{C5FDA76E-1A11-443C-B7F1-749101D64793}" srcOrd="0" destOrd="0" presId="urn:microsoft.com/office/officeart/2005/8/layout/hierarchy1"/>
    <dgm:cxn modelId="{B7CF813A-3CD5-4797-AAA1-63B773EDFA13}" type="presOf" srcId="{AF99DA5C-2AFE-4E8C-AB59-3CD1009FA490}" destId="{03952507-7B77-4194-BA98-B23720384094}" srcOrd="0" destOrd="0" presId="urn:microsoft.com/office/officeart/2005/8/layout/hierarchy1"/>
    <dgm:cxn modelId="{9D8E1A00-C84B-448F-ABD5-7A4BA2CF3ABD}" srcId="{4B016150-1265-47EF-8FD2-C299A764FF58}" destId="{B679BD1D-A62B-4C00-92C5-9EF6621C5A55}" srcOrd="0" destOrd="0" parTransId="{65BA44AF-D70F-4987-9A38-3E0A9E5B58FD}" sibTransId="{BE16C180-8F33-4266-8176-CA3DC88690F1}"/>
    <dgm:cxn modelId="{CF07B155-1112-44DC-B835-771A704A1D12}" type="presOf" srcId="{B679BD1D-A62B-4C00-92C5-9EF6621C5A55}" destId="{640FD01A-BFE4-4788-9CD3-309AABCCBC5B}" srcOrd="0" destOrd="0" presId="urn:microsoft.com/office/officeart/2005/8/layout/hierarchy1"/>
    <dgm:cxn modelId="{CE220ADC-B1ED-4933-A2FD-C688B2934963}" type="presOf" srcId="{AEF5DB8B-965C-42CE-AB0D-BBF809D0C2E0}" destId="{33B071AB-7E58-49C2-8613-7D777F2EF08E}" srcOrd="0" destOrd="0" presId="urn:microsoft.com/office/officeart/2005/8/layout/hierarchy1"/>
    <dgm:cxn modelId="{62F00999-C7DD-4BED-9FE7-18700242E9F2}" srcId="{DE991B92-02C2-4B83-9BFD-76A12A76DFF8}" destId="{4B016150-1265-47EF-8FD2-C299A764FF58}" srcOrd="0" destOrd="0" parTransId="{480D20F9-C8CC-4B73-957C-AC6BB4F21BE0}" sibTransId="{B0A850A7-4D73-4081-A8ED-EFC102AAF96D}"/>
    <dgm:cxn modelId="{1A6FEE10-CD57-4B3C-BA44-71CC7BFBB2D4}" type="presOf" srcId="{DE991B92-02C2-4B83-9BFD-76A12A76DFF8}" destId="{6476A348-1ED0-4DAD-9ADD-2019EBDFD8AA}" srcOrd="0" destOrd="0" presId="urn:microsoft.com/office/officeart/2005/8/layout/hierarchy1"/>
    <dgm:cxn modelId="{234DFB96-FB01-4229-B128-798179F875C5}" type="presParOf" srcId="{2B2A6A38-297A-4740-B3DD-85B9CAF5F86C}" destId="{72A00201-BE12-4A40-9484-F7C449E4882F}" srcOrd="0" destOrd="0" presId="urn:microsoft.com/office/officeart/2005/8/layout/hierarchy1"/>
    <dgm:cxn modelId="{E2D895A9-44BF-4A89-A7B4-5DA30043D92B}" type="presParOf" srcId="{72A00201-BE12-4A40-9484-F7C449E4882F}" destId="{5A8043E2-5D31-45BB-9B82-8350FE863411}" srcOrd="0" destOrd="0" presId="urn:microsoft.com/office/officeart/2005/8/layout/hierarchy1"/>
    <dgm:cxn modelId="{0D48341B-FD54-41FE-87CF-BD40F2AF78DE}" type="presParOf" srcId="{5A8043E2-5D31-45BB-9B82-8350FE863411}" destId="{390729A7-2C2C-4344-9049-015869E69625}" srcOrd="0" destOrd="0" presId="urn:microsoft.com/office/officeart/2005/8/layout/hierarchy1"/>
    <dgm:cxn modelId="{DD324265-6ED3-4A67-8A22-47B3CFD1B9CE}" type="presParOf" srcId="{5A8043E2-5D31-45BB-9B82-8350FE863411}" destId="{6476A348-1ED0-4DAD-9ADD-2019EBDFD8AA}" srcOrd="1" destOrd="0" presId="urn:microsoft.com/office/officeart/2005/8/layout/hierarchy1"/>
    <dgm:cxn modelId="{DCA25651-E3DD-4053-BA69-4F4E98FB2B89}" type="presParOf" srcId="{72A00201-BE12-4A40-9484-F7C449E4882F}" destId="{092E00FE-3531-4691-8E42-6C9393107573}" srcOrd="1" destOrd="0" presId="urn:microsoft.com/office/officeart/2005/8/layout/hierarchy1"/>
    <dgm:cxn modelId="{BC921A44-2507-459E-9C7D-7F2005ED0AE0}" type="presParOf" srcId="{092E00FE-3531-4691-8E42-6C9393107573}" destId="{0EDD7F8D-9D47-4DB3-A6AA-52419CC817AF}" srcOrd="0" destOrd="0" presId="urn:microsoft.com/office/officeart/2005/8/layout/hierarchy1"/>
    <dgm:cxn modelId="{08662016-02C7-422F-8211-73CDEA2988FB}" type="presParOf" srcId="{092E00FE-3531-4691-8E42-6C9393107573}" destId="{DD02F916-114A-47B8-9AEB-11F6C83EB4DA}" srcOrd="1" destOrd="0" presId="urn:microsoft.com/office/officeart/2005/8/layout/hierarchy1"/>
    <dgm:cxn modelId="{FE48935A-17A4-4E00-94C0-1B8F6053A12A}" type="presParOf" srcId="{DD02F916-114A-47B8-9AEB-11F6C83EB4DA}" destId="{0B845B5D-6D77-4A26-8F71-CDE1BE824D87}" srcOrd="0" destOrd="0" presId="urn:microsoft.com/office/officeart/2005/8/layout/hierarchy1"/>
    <dgm:cxn modelId="{5CE5447B-BC51-47C8-A833-DF247077C964}" type="presParOf" srcId="{0B845B5D-6D77-4A26-8F71-CDE1BE824D87}" destId="{5ED6DD77-13A9-40D0-98C7-1E5A9E1238EE}" srcOrd="0" destOrd="0" presId="urn:microsoft.com/office/officeart/2005/8/layout/hierarchy1"/>
    <dgm:cxn modelId="{D5747245-8444-4C5A-B955-751B58D5FE1C}" type="presParOf" srcId="{0B845B5D-6D77-4A26-8F71-CDE1BE824D87}" destId="{DADBF3CF-D01E-4705-88AB-7A5B53C53C9C}" srcOrd="1" destOrd="0" presId="urn:microsoft.com/office/officeart/2005/8/layout/hierarchy1"/>
    <dgm:cxn modelId="{C284A3FE-759E-4515-B971-B354260193C6}" type="presParOf" srcId="{DD02F916-114A-47B8-9AEB-11F6C83EB4DA}" destId="{3B316EA8-8905-49C4-8FE7-FDA73982AC1F}" srcOrd="1" destOrd="0" presId="urn:microsoft.com/office/officeart/2005/8/layout/hierarchy1"/>
    <dgm:cxn modelId="{31FAF375-37E0-40D8-A7A3-16FE1D541018}" type="presParOf" srcId="{3B316EA8-8905-49C4-8FE7-FDA73982AC1F}" destId="{2568C5F8-79CB-4F15-853B-DD63EF8A5898}" srcOrd="0" destOrd="0" presId="urn:microsoft.com/office/officeart/2005/8/layout/hierarchy1"/>
    <dgm:cxn modelId="{1AD6F748-CCB3-4676-9982-7115A05076B1}" type="presParOf" srcId="{3B316EA8-8905-49C4-8FE7-FDA73982AC1F}" destId="{4C337443-1940-4E50-8FFD-A023E97D2419}" srcOrd="1" destOrd="0" presId="urn:microsoft.com/office/officeart/2005/8/layout/hierarchy1"/>
    <dgm:cxn modelId="{6C910AC7-85B1-4610-81EB-E40A1636A311}" type="presParOf" srcId="{4C337443-1940-4E50-8FFD-A023E97D2419}" destId="{0F7E7471-8B24-44BD-996F-E0851D068A23}" srcOrd="0" destOrd="0" presId="urn:microsoft.com/office/officeart/2005/8/layout/hierarchy1"/>
    <dgm:cxn modelId="{459E4757-4651-4F54-AE1B-0E6ABED0BC6D}" type="presParOf" srcId="{0F7E7471-8B24-44BD-996F-E0851D068A23}" destId="{76697C28-AB9A-4597-8805-59E73F6E9A85}" srcOrd="0" destOrd="0" presId="urn:microsoft.com/office/officeart/2005/8/layout/hierarchy1"/>
    <dgm:cxn modelId="{E70F4C27-4B20-4ECF-A74F-7B1B89D897DB}" type="presParOf" srcId="{0F7E7471-8B24-44BD-996F-E0851D068A23}" destId="{640FD01A-BFE4-4788-9CD3-309AABCCBC5B}" srcOrd="1" destOrd="0" presId="urn:microsoft.com/office/officeart/2005/8/layout/hierarchy1"/>
    <dgm:cxn modelId="{CBE95827-EF0C-4DFD-8BFD-8417AF5F2062}" type="presParOf" srcId="{4C337443-1940-4E50-8FFD-A023E97D2419}" destId="{C517770E-D419-431B-BBDB-EABF4D092CBD}" srcOrd="1" destOrd="0" presId="urn:microsoft.com/office/officeart/2005/8/layout/hierarchy1"/>
    <dgm:cxn modelId="{9274129A-F215-4928-B5C8-F08280567986}" type="presParOf" srcId="{3B316EA8-8905-49C4-8FE7-FDA73982AC1F}" destId="{C5FDA76E-1A11-443C-B7F1-749101D64793}" srcOrd="2" destOrd="0" presId="urn:microsoft.com/office/officeart/2005/8/layout/hierarchy1"/>
    <dgm:cxn modelId="{47D3321E-78D7-40A8-A56E-7F84D9F8AE0D}" type="presParOf" srcId="{3B316EA8-8905-49C4-8FE7-FDA73982AC1F}" destId="{BA23C3F4-8BF2-4C1A-AA7F-8308AE094476}" srcOrd="3" destOrd="0" presId="urn:microsoft.com/office/officeart/2005/8/layout/hierarchy1"/>
    <dgm:cxn modelId="{96A1F94B-3A9B-42E9-9E28-C22D3933D56A}" type="presParOf" srcId="{BA23C3F4-8BF2-4C1A-AA7F-8308AE094476}" destId="{DC3DE678-401C-4323-B8AF-6E0771864EBD}" srcOrd="0" destOrd="0" presId="urn:microsoft.com/office/officeart/2005/8/layout/hierarchy1"/>
    <dgm:cxn modelId="{E5AF82B0-3C45-4755-9ED8-02769453D2DA}" type="presParOf" srcId="{DC3DE678-401C-4323-B8AF-6E0771864EBD}" destId="{86ACAB0E-3158-41A3-87C4-4B6FC00A373A}" srcOrd="0" destOrd="0" presId="urn:microsoft.com/office/officeart/2005/8/layout/hierarchy1"/>
    <dgm:cxn modelId="{BEE27BE9-7B41-4EB5-BF5D-DB3F6303D2E0}" type="presParOf" srcId="{DC3DE678-401C-4323-B8AF-6E0771864EBD}" destId="{DED8051A-3272-462D-8814-4EACBC9AC20F}" srcOrd="1" destOrd="0" presId="urn:microsoft.com/office/officeart/2005/8/layout/hierarchy1"/>
    <dgm:cxn modelId="{82BFFCE8-B78D-4410-BC58-B49F8BAC558E}" type="presParOf" srcId="{BA23C3F4-8BF2-4C1A-AA7F-8308AE094476}" destId="{8ED4F9DF-6D4D-4A9B-A278-52C3A17B0296}" srcOrd="1" destOrd="0" presId="urn:microsoft.com/office/officeart/2005/8/layout/hierarchy1"/>
    <dgm:cxn modelId="{A6994DF6-1DAB-4FFD-8D05-6D5701ECC5A1}" type="presParOf" srcId="{092E00FE-3531-4691-8E42-6C9393107573}" destId="{33B071AB-7E58-49C2-8613-7D777F2EF08E}" srcOrd="2" destOrd="0" presId="urn:microsoft.com/office/officeart/2005/8/layout/hierarchy1"/>
    <dgm:cxn modelId="{612FAFA8-43F5-4929-A6B1-367037858C49}" type="presParOf" srcId="{092E00FE-3531-4691-8E42-6C9393107573}" destId="{F318AEF6-5806-4C7F-BA0B-8F8054AD529E}" srcOrd="3" destOrd="0" presId="urn:microsoft.com/office/officeart/2005/8/layout/hierarchy1"/>
    <dgm:cxn modelId="{0DA49F3E-EE4B-40B8-8A8D-2934E1ACB595}" type="presParOf" srcId="{F318AEF6-5806-4C7F-BA0B-8F8054AD529E}" destId="{311650BD-07BE-4ECD-AEBE-2388A970D801}" srcOrd="0" destOrd="0" presId="urn:microsoft.com/office/officeart/2005/8/layout/hierarchy1"/>
    <dgm:cxn modelId="{B8535D2D-FEA0-42AB-BC54-E61C430C2E83}" type="presParOf" srcId="{311650BD-07BE-4ECD-AEBE-2388A970D801}" destId="{9242F5B6-E826-48DF-BD6E-D3396F262023}" srcOrd="0" destOrd="0" presId="urn:microsoft.com/office/officeart/2005/8/layout/hierarchy1"/>
    <dgm:cxn modelId="{818F5339-9B5A-4A52-9252-B88FCDC1208F}" type="presParOf" srcId="{311650BD-07BE-4ECD-AEBE-2388A970D801}" destId="{E7D44573-5B62-45AB-9C5F-99098830B341}" srcOrd="1" destOrd="0" presId="urn:microsoft.com/office/officeart/2005/8/layout/hierarchy1"/>
    <dgm:cxn modelId="{BDBAA6CE-3BAA-4EFC-9A2E-A96DFF13A210}" type="presParOf" srcId="{F318AEF6-5806-4C7F-BA0B-8F8054AD529E}" destId="{02F1743C-42D7-4B02-B203-8DC1782CE769}" srcOrd="1" destOrd="0" presId="urn:microsoft.com/office/officeart/2005/8/layout/hierarchy1"/>
    <dgm:cxn modelId="{5C4E52E0-59A8-4CE9-95FB-02515373CE58}" type="presParOf" srcId="{02F1743C-42D7-4B02-B203-8DC1782CE769}" destId="{03952507-7B77-4194-BA98-B23720384094}" srcOrd="0" destOrd="0" presId="urn:microsoft.com/office/officeart/2005/8/layout/hierarchy1"/>
    <dgm:cxn modelId="{196AF9A7-DE2E-4072-9BB2-D94CCC46488F}" type="presParOf" srcId="{02F1743C-42D7-4B02-B203-8DC1782CE769}" destId="{6F87B2FB-AF6A-457F-ADAB-6FDA1818B201}" srcOrd="1" destOrd="0" presId="urn:microsoft.com/office/officeart/2005/8/layout/hierarchy1"/>
    <dgm:cxn modelId="{9B9F793F-0043-48AC-97FF-C725E1CFAC8C}" type="presParOf" srcId="{6F87B2FB-AF6A-457F-ADAB-6FDA1818B201}" destId="{280DB045-22D6-45C5-BBA8-16BB26338F9A}" srcOrd="0" destOrd="0" presId="urn:microsoft.com/office/officeart/2005/8/layout/hierarchy1"/>
    <dgm:cxn modelId="{D2632F9F-6CD5-421E-B0DC-FF89962CC1BC}" type="presParOf" srcId="{280DB045-22D6-45C5-BBA8-16BB26338F9A}" destId="{C83C53F0-8210-459C-86F3-FC2499E952FA}" srcOrd="0" destOrd="0" presId="urn:microsoft.com/office/officeart/2005/8/layout/hierarchy1"/>
    <dgm:cxn modelId="{F8B14E4C-0478-44DB-A16E-D4C1D1BD29CB}" type="presParOf" srcId="{280DB045-22D6-45C5-BBA8-16BB26338F9A}" destId="{9E8FF067-6ACA-44AB-8D6F-4597E09F006F}" srcOrd="1" destOrd="0" presId="urn:microsoft.com/office/officeart/2005/8/layout/hierarchy1"/>
    <dgm:cxn modelId="{BDB8088C-F2E6-4B06-9E98-33709648A732}" type="presParOf" srcId="{6F87B2FB-AF6A-457F-ADAB-6FDA1818B201}" destId="{2E2DD9A5-04D7-4200-85E8-131F6B3702B2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17697-6D2B-45A9-9D2E-8249F4645BE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5456F-0E7C-461D-A3E6-8A6E219869FB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мультимедийной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поддержкой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9667B1-977D-483A-81D7-4AFFFC36272B}" type="parTrans" cxnId="{0AE43C38-84F4-4B8D-8E4F-A825BA2E0F0A}">
      <dgm:prSet/>
      <dgm:spPr/>
      <dgm:t>
        <a:bodyPr/>
        <a:lstStyle/>
        <a:p>
          <a:endParaRPr lang="ru-RU"/>
        </a:p>
      </dgm:t>
    </dgm:pt>
    <dgm:pt modelId="{45399AA6-1994-4917-A59B-35897364892C}" type="sibTrans" cxnId="{0AE43C38-84F4-4B8D-8E4F-A825BA2E0F0A}">
      <dgm:prSet/>
      <dgm:spPr/>
      <dgm:t>
        <a:bodyPr/>
        <a:lstStyle/>
        <a:p>
          <a:endParaRPr lang="ru-RU"/>
        </a:p>
      </dgm:t>
    </dgm:pt>
    <dgm:pt modelId="{69CCBE70-B507-4977-A69B-1DF53ABF9453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С компьютерной поддержкой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6F30D5-3C9C-4E4F-A86F-E470967D8ED6}" type="parTrans" cxnId="{7E6B679D-FF9A-48A6-8909-3FCC09B562C1}">
      <dgm:prSet/>
      <dgm:spPr/>
      <dgm:t>
        <a:bodyPr/>
        <a:lstStyle/>
        <a:p>
          <a:endParaRPr lang="ru-RU"/>
        </a:p>
      </dgm:t>
    </dgm:pt>
    <dgm:pt modelId="{7B7EE407-3436-4BC7-A26E-74455EC34332}" type="sibTrans" cxnId="{7E6B679D-FF9A-48A6-8909-3FCC09B562C1}">
      <dgm:prSet/>
      <dgm:spPr/>
      <dgm:t>
        <a:bodyPr/>
        <a:lstStyle/>
        <a:p>
          <a:endParaRPr lang="ru-RU"/>
        </a:p>
      </dgm:t>
    </dgm:pt>
    <dgm:pt modelId="{51DB75AC-DB08-4A57-90CE-9C5F5DC708F8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Диагностические занятия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538940A-340C-4162-9DF5-F592D57DC86F}" type="parTrans" cxnId="{45D960BF-9CF4-446C-BFD4-835A4F30767E}">
      <dgm:prSet/>
      <dgm:spPr/>
      <dgm:t>
        <a:bodyPr/>
        <a:lstStyle/>
        <a:p>
          <a:endParaRPr lang="ru-RU"/>
        </a:p>
      </dgm:t>
    </dgm:pt>
    <dgm:pt modelId="{DBD3C4DC-CB3A-4F81-81A1-A61F81D99528}" type="sibTrans" cxnId="{45D960BF-9CF4-446C-BFD4-835A4F30767E}">
      <dgm:prSet/>
      <dgm:spPr/>
      <dgm:t>
        <a:bodyPr/>
        <a:lstStyle/>
        <a:p>
          <a:endParaRPr lang="ru-RU"/>
        </a:p>
      </dgm:t>
    </dgm:pt>
    <dgm:pt modelId="{F4F8A72B-99C7-4308-A12F-4154B41AEBA1}" type="pres">
      <dgm:prSet presAssocID="{24D17697-6D2B-45A9-9D2E-8249F4645BE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E80D7-0F49-4653-91AF-FBDB1857F6D5}" type="pres">
      <dgm:prSet presAssocID="{B975456F-0E7C-461D-A3E6-8A6E219869FB}" presName="compNode" presStyleCnt="0"/>
      <dgm:spPr/>
    </dgm:pt>
    <dgm:pt modelId="{AC7DBC53-D610-4B65-9336-EE1023EC1ABB}" type="pres">
      <dgm:prSet presAssocID="{B975456F-0E7C-461D-A3E6-8A6E219869FB}" presName="childRect" presStyleLbl="bgAcc1" presStyleIdx="0" presStyleCnt="3" custScaleX="108433" custScaleY="126680" custLinFactNeighborX="3015" custLinFactNeighborY="-1439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6AB677-7F9F-417D-94C5-84E14F9DEB7A}" type="pres">
      <dgm:prSet presAssocID="{B975456F-0E7C-461D-A3E6-8A6E219869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BA6D0-050D-4D7E-998C-3BE9441BE6A7}" type="pres">
      <dgm:prSet presAssocID="{B975456F-0E7C-461D-A3E6-8A6E219869FB}" presName="parentRect" presStyleLbl="alignNode1" presStyleIdx="0" presStyleCnt="3" custScaleX="106923" custScaleY="93168" custLinFactNeighborX="2025" custLinFactNeighborY="-4136"/>
      <dgm:spPr/>
      <dgm:t>
        <a:bodyPr/>
        <a:lstStyle/>
        <a:p>
          <a:endParaRPr lang="ru-RU"/>
        </a:p>
      </dgm:t>
    </dgm:pt>
    <dgm:pt modelId="{3A1DC148-1DE1-4421-B79E-B7F59044242E}" type="pres">
      <dgm:prSet presAssocID="{B975456F-0E7C-461D-A3E6-8A6E219869FB}" presName="adorn" presStyleLbl="fgAccFollowNode1" presStyleIdx="0" presStyleCnt="3" custScaleX="111763" custScaleY="92430" custLinFactNeighborX="-10576" custLinFactNeighborY="229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B98892-9D67-4D37-9C48-7A5F8CFDD0B1}" type="pres">
      <dgm:prSet presAssocID="{45399AA6-1994-4917-A59B-3589736489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F4C498-6711-4535-98B2-22DD3450CD1E}" type="pres">
      <dgm:prSet presAssocID="{69CCBE70-B507-4977-A69B-1DF53ABF9453}" presName="compNode" presStyleCnt="0"/>
      <dgm:spPr/>
    </dgm:pt>
    <dgm:pt modelId="{216879C8-A384-48FD-BF2D-807179684948}" type="pres">
      <dgm:prSet presAssocID="{69CCBE70-B507-4977-A69B-1DF53ABF9453}" presName="childRect" presStyleLbl="bgAcc1" presStyleIdx="1" presStyleCnt="3" custScaleX="104772" custScaleY="124922" custLinFactNeighborX="-2310" custLinFactNeighborY="-237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47E86C-5AA7-4987-BB3D-6293527ED7B1}" type="pres">
      <dgm:prSet presAssocID="{69CCBE70-B507-4977-A69B-1DF53ABF94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61CD5-C178-44B8-BF6D-0F9B4B8A1630}" type="pres">
      <dgm:prSet presAssocID="{69CCBE70-B507-4977-A69B-1DF53ABF9453}" presName="parentRect" presStyleLbl="alignNode1" presStyleIdx="1" presStyleCnt="3" custScaleX="107509" custLinFactNeighborX="-941" custLinFactNeighborY="25535"/>
      <dgm:spPr/>
      <dgm:t>
        <a:bodyPr/>
        <a:lstStyle/>
        <a:p>
          <a:endParaRPr lang="ru-RU"/>
        </a:p>
      </dgm:t>
    </dgm:pt>
    <dgm:pt modelId="{861EE97B-8B7B-4406-A3A4-7E5F31EC6B02}" type="pres">
      <dgm:prSet presAssocID="{69CCBE70-B507-4977-A69B-1DF53ABF9453}" presName="adorn" presStyleLbl="fgAccFollowNode1" presStyleIdx="1" presStyleCnt="3" custScaleX="103366" custScaleY="92643" custLinFactNeighborX="-8209" custLinFactNeighborY="329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B8196C-3A2F-4B66-81BC-A7467ED0B804}" type="pres">
      <dgm:prSet presAssocID="{7B7EE407-3436-4BC7-A26E-74455EC343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A8D895-FFAE-4C1A-B0E7-DAE0E76D0CB1}" type="pres">
      <dgm:prSet presAssocID="{51DB75AC-DB08-4A57-90CE-9C5F5DC708F8}" presName="compNode" presStyleCnt="0"/>
      <dgm:spPr/>
    </dgm:pt>
    <dgm:pt modelId="{C4AA6690-EF82-4C11-924B-540AD78901C6}" type="pres">
      <dgm:prSet presAssocID="{51DB75AC-DB08-4A57-90CE-9C5F5DC708F8}" presName="childRect" presStyleLbl="bgAcc1" presStyleIdx="2" presStyleCnt="3" custScaleX="111399" custScaleY="126157" custLinFactNeighborX="-2384" custLinFactNeighborY="2483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61A47F-7DFD-4282-BD49-22BF097193E2}" type="pres">
      <dgm:prSet presAssocID="{51DB75AC-DB08-4A57-90CE-9C5F5DC708F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7D0FE-3E7D-4EB2-83EF-8C31E5F5F9F8}" type="pres">
      <dgm:prSet presAssocID="{51DB75AC-DB08-4A57-90CE-9C5F5DC708F8}" presName="parentRect" presStyleLbl="alignNode1" presStyleIdx="2" presStyleCnt="3" custScaleX="110766" custLinFactNeighborX="-2700" custLinFactNeighborY="87357"/>
      <dgm:spPr/>
      <dgm:t>
        <a:bodyPr/>
        <a:lstStyle/>
        <a:p>
          <a:endParaRPr lang="ru-RU"/>
        </a:p>
      </dgm:t>
    </dgm:pt>
    <dgm:pt modelId="{2859137E-EBE4-4D3E-BD17-2E5F43A74319}" type="pres">
      <dgm:prSet presAssocID="{51DB75AC-DB08-4A57-90CE-9C5F5DC708F8}" presName="adorn" presStyleLbl="fgAccFollowNode1" presStyleIdx="2" presStyleCnt="3" custLinFactNeighborX="-1064" custLinFactNeighborY="8405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AE43C38-84F4-4B8D-8E4F-A825BA2E0F0A}" srcId="{24D17697-6D2B-45A9-9D2E-8249F4645BE9}" destId="{B975456F-0E7C-461D-A3E6-8A6E219869FB}" srcOrd="0" destOrd="0" parTransId="{FE9667B1-977D-483A-81D7-4AFFFC36272B}" sibTransId="{45399AA6-1994-4917-A59B-35897364892C}"/>
    <dgm:cxn modelId="{A6027BDE-EE2D-4A7A-9476-00387E6E6479}" type="presOf" srcId="{69CCBE70-B507-4977-A69B-1DF53ABF9453}" destId="{A7161CD5-C178-44B8-BF6D-0F9B4B8A1630}" srcOrd="1" destOrd="0" presId="urn:microsoft.com/office/officeart/2005/8/layout/bList2"/>
    <dgm:cxn modelId="{7E6B679D-FF9A-48A6-8909-3FCC09B562C1}" srcId="{24D17697-6D2B-45A9-9D2E-8249F4645BE9}" destId="{69CCBE70-B507-4977-A69B-1DF53ABF9453}" srcOrd="1" destOrd="0" parTransId="{A36F30D5-3C9C-4E4F-A86F-E470967D8ED6}" sibTransId="{7B7EE407-3436-4BC7-A26E-74455EC34332}"/>
    <dgm:cxn modelId="{48333DC5-5093-4CAF-9AF9-62D9A6ED175C}" type="presOf" srcId="{51DB75AC-DB08-4A57-90CE-9C5F5DC708F8}" destId="{7BC7D0FE-3E7D-4EB2-83EF-8C31E5F5F9F8}" srcOrd="1" destOrd="0" presId="urn:microsoft.com/office/officeart/2005/8/layout/bList2"/>
    <dgm:cxn modelId="{E714B863-B010-422B-AB03-6F7F2A517A03}" type="presOf" srcId="{69CCBE70-B507-4977-A69B-1DF53ABF9453}" destId="{2447E86C-5AA7-4987-BB3D-6293527ED7B1}" srcOrd="0" destOrd="0" presId="urn:microsoft.com/office/officeart/2005/8/layout/bList2"/>
    <dgm:cxn modelId="{45D960BF-9CF4-446C-BFD4-835A4F30767E}" srcId="{24D17697-6D2B-45A9-9D2E-8249F4645BE9}" destId="{51DB75AC-DB08-4A57-90CE-9C5F5DC708F8}" srcOrd="2" destOrd="0" parTransId="{A538940A-340C-4162-9DF5-F592D57DC86F}" sibTransId="{DBD3C4DC-CB3A-4F81-81A1-A61F81D99528}"/>
    <dgm:cxn modelId="{AE66757E-7F69-46C0-BD7F-605E3F159315}" type="presOf" srcId="{B975456F-0E7C-461D-A3E6-8A6E219869FB}" destId="{75EBA6D0-050D-4D7E-998C-3BE9441BE6A7}" srcOrd="1" destOrd="0" presId="urn:microsoft.com/office/officeart/2005/8/layout/bList2"/>
    <dgm:cxn modelId="{44E1BB12-CFF1-44FC-BAF0-A1361777D506}" type="presOf" srcId="{B975456F-0E7C-461D-A3E6-8A6E219869FB}" destId="{A86AB677-7F9F-417D-94C5-84E14F9DEB7A}" srcOrd="0" destOrd="0" presId="urn:microsoft.com/office/officeart/2005/8/layout/bList2"/>
    <dgm:cxn modelId="{47F1CFDE-0D35-48AC-B80E-4582503CCF92}" type="presOf" srcId="{51DB75AC-DB08-4A57-90CE-9C5F5DC708F8}" destId="{0D61A47F-7DFD-4282-BD49-22BF097193E2}" srcOrd="0" destOrd="0" presId="urn:microsoft.com/office/officeart/2005/8/layout/bList2"/>
    <dgm:cxn modelId="{FD67C20D-E997-452D-B1A9-FC5260446815}" type="presOf" srcId="{24D17697-6D2B-45A9-9D2E-8249F4645BE9}" destId="{F4F8A72B-99C7-4308-A12F-4154B41AEBA1}" srcOrd="0" destOrd="0" presId="urn:microsoft.com/office/officeart/2005/8/layout/bList2"/>
    <dgm:cxn modelId="{1AC15B4A-CD51-404A-A7E1-55E1AF87E33A}" type="presOf" srcId="{7B7EE407-3436-4BC7-A26E-74455EC34332}" destId="{D5B8196C-3A2F-4B66-81BC-A7467ED0B804}" srcOrd="0" destOrd="0" presId="urn:microsoft.com/office/officeart/2005/8/layout/bList2"/>
    <dgm:cxn modelId="{9E6409FE-7AFF-4A18-86BE-00143C209494}" type="presOf" srcId="{45399AA6-1994-4917-A59B-35897364892C}" destId="{04B98892-9D67-4D37-9C48-7A5F8CFDD0B1}" srcOrd="0" destOrd="0" presId="urn:microsoft.com/office/officeart/2005/8/layout/bList2"/>
    <dgm:cxn modelId="{E87A8CBF-25C4-4835-B709-F201A8324F0B}" type="presParOf" srcId="{F4F8A72B-99C7-4308-A12F-4154B41AEBA1}" destId="{F2EE80D7-0F49-4653-91AF-FBDB1857F6D5}" srcOrd="0" destOrd="0" presId="urn:microsoft.com/office/officeart/2005/8/layout/bList2"/>
    <dgm:cxn modelId="{9615F5CD-95C5-4093-B0F0-76A7B0AC8FB6}" type="presParOf" srcId="{F2EE80D7-0F49-4653-91AF-FBDB1857F6D5}" destId="{AC7DBC53-D610-4B65-9336-EE1023EC1ABB}" srcOrd="0" destOrd="0" presId="urn:microsoft.com/office/officeart/2005/8/layout/bList2"/>
    <dgm:cxn modelId="{6CCD5EB6-87AF-4CB5-8336-FCFF417F8C96}" type="presParOf" srcId="{F2EE80D7-0F49-4653-91AF-FBDB1857F6D5}" destId="{A86AB677-7F9F-417D-94C5-84E14F9DEB7A}" srcOrd="1" destOrd="0" presId="urn:microsoft.com/office/officeart/2005/8/layout/bList2"/>
    <dgm:cxn modelId="{40928EB6-517E-40B2-A9D2-1911F8D122DD}" type="presParOf" srcId="{F2EE80D7-0F49-4653-91AF-FBDB1857F6D5}" destId="{75EBA6D0-050D-4D7E-998C-3BE9441BE6A7}" srcOrd="2" destOrd="0" presId="urn:microsoft.com/office/officeart/2005/8/layout/bList2"/>
    <dgm:cxn modelId="{D799D565-994E-4228-8DCD-8B336859AF64}" type="presParOf" srcId="{F2EE80D7-0F49-4653-91AF-FBDB1857F6D5}" destId="{3A1DC148-1DE1-4421-B79E-B7F59044242E}" srcOrd="3" destOrd="0" presId="urn:microsoft.com/office/officeart/2005/8/layout/bList2"/>
    <dgm:cxn modelId="{F19C98C0-6F3E-48F0-A508-B44135E67BE6}" type="presParOf" srcId="{F4F8A72B-99C7-4308-A12F-4154B41AEBA1}" destId="{04B98892-9D67-4D37-9C48-7A5F8CFDD0B1}" srcOrd="1" destOrd="0" presId="urn:microsoft.com/office/officeart/2005/8/layout/bList2"/>
    <dgm:cxn modelId="{0C233F01-556B-4531-B8EA-C025CD151E41}" type="presParOf" srcId="{F4F8A72B-99C7-4308-A12F-4154B41AEBA1}" destId="{15F4C498-6711-4535-98B2-22DD3450CD1E}" srcOrd="2" destOrd="0" presId="urn:microsoft.com/office/officeart/2005/8/layout/bList2"/>
    <dgm:cxn modelId="{24CCD939-FC7E-47CA-A7A2-8BFCA8A7EBF4}" type="presParOf" srcId="{15F4C498-6711-4535-98B2-22DD3450CD1E}" destId="{216879C8-A384-48FD-BF2D-807179684948}" srcOrd="0" destOrd="0" presId="urn:microsoft.com/office/officeart/2005/8/layout/bList2"/>
    <dgm:cxn modelId="{B57636B8-7A3E-41AE-940C-DA04C0C4C39F}" type="presParOf" srcId="{15F4C498-6711-4535-98B2-22DD3450CD1E}" destId="{2447E86C-5AA7-4987-BB3D-6293527ED7B1}" srcOrd="1" destOrd="0" presId="urn:microsoft.com/office/officeart/2005/8/layout/bList2"/>
    <dgm:cxn modelId="{F8146839-2C14-4FF8-B688-685F7FD7A042}" type="presParOf" srcId="{15F4C498-6711-4535-98B2-22DD3450CD1E}" destId="{A7161CD5-C178-44B8-BF6D-0F9B4B8A1630}" srcOrd="2" destOrd="0" presId="urn:microsoft.com/office/officeart/2005/8/layout/bList2"/>
    <dgm:cxn modelId="{5AD7B171-2DE1-4CBF-8EE8-DD884E14C22D}" type="presParOf" srcId="{15F4C498-6711-4535-98B2-22DD3450CD1E}" destId="{861EE97B-8B7B-4406-A3A4-7E5F31EC6B02}" srcOrd="3" destOrd="0" presId="urn:microsoft.com/office/officeart/2005/8/layout/bList2"/>
    <dgm:cxn modelId="{DF606C5B-F871-4484-ACCA-2FE1DF781380}" type="presParOf" srcId="{F4F8A72B-99C7-4308-A12F-4154B41AEBA1}" destId="{D5B8196C-3A2F-4B66-81BC-A7467ED0B804}" srcOrd="3" destOrd="0" presId="urn:microsoft.com/office/officeart/2005/8/layout/bList2"/>
    <dgm:cxn modelId="{EF282CA5-6AE0-49D7-954D-BE78C5CDFF76}" type="presParOf" srcId="{F4F8A72B-99C7-4308-A12F-4154B41AEBA1}" destId="{A9A8D895-FFAE-4C1A-B0E7-DAE0E76D0CB1}" srcOrd="4" destOrd="0" presId="urn:microsoft.com/office/officeart/2005/8/layout/bList2"/>
    <dgm:cxn modelId="{57F53FD6-8492-4EB4-AFD5-616BC37EA77E}" type="presParOf" srcId="{A9A8D895-FFAE-4C1A-B0E7-DAE0E76D0CB1}" destId="{C4AA6690-EF82-4C11-924B-540AD78901C6}" srcOrd="0" destOrd="0" presId="urn:microsoft.com/office/officeart/2005/8/layout/bList2"/>
    <dgm:cxn modelId="{04394D95-E428-42E4-9103-A1E086F6CDFC}" type="presParOf" srcId="{A9A8D895-FFAE-4C1A-B0E7-DAE0E76D0CB1}" destId="{0D61A47F-7DFD-4282-BD49-22BF097193E2}" srcOrd="1" destOrd="0" presId="urn:microsoft.com/office/officeart/2005/8/layout/bList2"/>
    <dgm:cxn modelId="{98419EFD-1812-4C0C-AECE-128648692A99}" type="presParOf" srcId="{A9A8D895-FFAE-4C1A-B0E7-DAE0E76D0CB1}" destId="{7BC7D0FE-3E7D-4EB2-83EF-8C31E5F5F9F8}" srcOrd="2" destOrd="0" presId="urn:microsoft.com/office/officeart/2005/8/layout/bList2"/>
    <dgm:cxn modelId="{B139EF3A-36B2-4E16-9086-A2BB593751E5}" type="presParOf" srcId="{A9A8D895-FFAE-4C1A-B0E7-DAE0E76D0CB1}" destId="{2859137E-EBE4-4D3E-BD17-2E5F43A74319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F85CE-06D5-445C-A2FE-B40CD471E0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83FCBD-BBB2-4954-8AC4-EFCF23A21E5C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Быстрая передача информации</a:t>
          </a:r>
          <a:endParaRPr lang="ru-RU" dirty="0"/>
        </a:p>
      </dgm:t>
    </dgm:pt>
    <dgm:pt modelId="{57D76B49-6624-4166-9C09-14ABBB9A2508}" type="parTrans" cxnId="{E39E4805-E4C1-4CE9-9D78-03D46ECE29FB}">
      <dgm:prSet/>
      <dgm:spPr/>
      <dgm:t>
        <a:bodyPr/>
        <a:lstStyle/>
        <a:p>
          <a:endParaRPr lang="ru-RU"/>
        </a:p>
      </dgm:t>
    </dgm:pt>
    <dgm:pt modelId="{B2464E2A-67CA-4CAD-8030-67CE878CA120}" type="sibTrans" cxnId="{E39E4805-E4C1-4CE9-9D78-03D46ECE29FB}">
      <dgm:prSet/>
      <dgm:spPr/>
      <dgm:t>
        <a:bodyPr/>
        <a:lstStyle/>
        <a:p>
          <a:endParaRPr lang="ru-RU"/>
        </a:p>
      </dgm:t>
    </dgm:pt>
    <dgm:pt modelId="{B68FECB0-7725-4E37-8D8A-23F43B0C3C3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Вызывает интерес, повышает мотивацию</a:t>
          </a:r>
          <a:endParaRPr lang="ru-RU" dirty="0"/>
        </a:p>
      </dgm:t>
    </dgm:pt>
    <dgm:pt modelId="{1B306BDE-A73C-4E10-8CC5-4E6F17B4862C}" type="parTrans" cxnId="{B88DD4C7-82BB-4823-9C29-14C8AF308E0B}">
      <dgm:prSet/>
      <dgm:spPr/>
      <dgm:t>
        <a:bodyPr/>
        <a:lstStyle/>
        <a:p>
          <a:endParaRPr lang="ru-RU"/>
        </a:p>
      </dgm:t>
    </dgm:pt>
    <dgm:pt modelId="{EB865A89-088A-4E45-B6AA-8341ACDCC803}" type="sibTrans" cxnId="{B88DD4C7-82BB-4823-9C29-14C8AF308E0B}">
      <dgm:prSet/>
      <dgm:spPr/>
      <dgm:t>
        <a:bodyPr/>
        <a:lstStyle/>
        <a:p>
          <a:endParaRPr lang="ru-RU"/>
        </a:p>
      </dgm:t>
    </dgm:pt>
    <dgm:pt modelId="{1EC619ED-1FD5-4EE5-9DCE-1EFFCBE92A9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Обеспечивает наглядность</a:t>
          </a:r>
          <a:endParaRPr lang="ru-RU" dirty="0"/>
        </a:p>
      </dgm:t>
    </dgm:pt>
    <dgm:pt modelId="{CA9B1E0E-72B7-440C-9E7C-827CE3F5C299}" type="parTrans" cxnId="{4672FC0D-29E6-47BB-8B29-BA05EADF0F96}">
      <dgm:prSet/>
      <dgm:spPr/>
      <dgm:t>
        <a:bodyPr/>
        <a:lstStyle/>
        <a:p>
          <a:endParaRPr lang="ru-RU"/>
        </a:p>
      </dgm:t>
    </dgm:pt>
    <dgm:pt modelId="{BE8E14AC-5D21-4049-AAF1-FDEBCB7BC286}" type="sibTrans" cxnId="{4672FC0D-29E6-47BB-8B29-BA05EADF0F96}">
      <dgm:prSet/>
      <dgm:spPr/>
      <dgm:t>
        <a:bodyPr/>
        <a:lstStyle/>
        <a:p>
          <a:endParaRPr lang="ru-RU"/>
        </a:p>
      </dgm:t>
    </dgm:pt>
    <dgm:pt modelId="{88380F43-4EFE-46EB-B53D-A799F286C61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Позволяет показать моменты из окружающего мира</a:t>
          </a:r>
          <a:endParaRPr lang="ru-RU" dirty="0"/>
        </a:p>
      </dgm:t>
    </dgm:pt>
    <dgm:pt modelId="{D24E9E53-46EB-4E77-B31B-1295C7E65BDA}" type="parTrans" cxnId="{335F3E3A-4167-4B91-834A-81F948EF4208}">
      <dgm:prSet/>
      <dgm:spPr/>
      <dgm:t>
        <a:bodyPr/>
        <a:lstStyle/>
        <a:p>
          <a:endParaRPr lang="ru-RU"/>
        </a:p>
      </dgm:t>
    </dgm:pt>
    <dgm:pt modelId="{90A4F3A0-F394-4AE9-B8E3-B6C6FBD0E655}" type="sibTrans" cxnId="{335F3E3A-4167-4B91-834A-81F948EF4208}">
      <dgm:prSet/>
      <dgm:spPr/>
      <dgm:t>
        <a:bodyPr/>
        <a:lstStyle/>
        <a:p>
          <a:endParaRPr lang="ru-RU"/>
        </a:p>
      </dgm:t>
    </dgm:pt>
    <dgm:pt modelId="{E9F0214A-D049-4EBA-9815-A00B212662C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Помогает смоделировать жизненные ситуации</a:t>
          </a:r>
          <a:endParaRPr lang="ru-RU" dirty="0"/>
        </a:p>
      </dgm:t>
    </dgm:pt>
    <dgm:pt modelId="{F222EF7D-CC1B-43A3-BDD2-814FAF5AEC3A}" type="parTrans" cxnId="{49C692CC-2A08-4C87-A85D-5BEF01E856C4}">
      <dgm:prSet/>
      <dgm:spPr/>
      <dgm:t>
        <a:bodyPr/>
        <a:lstStyle/>
        <a:p>
          <a:endParaRPr lang="ru-RU"/>
        </a:p>
      </dgm:t>
    </dgm:pt>
    <dgm:pt modelId="{179D2814-3CEC-4947-A09E-39B60EC79E05}" type="sibTrans" cxnId="{49C692CC-2A08-4C87-A85D-5BEF01E856C4}">
      <dgm:prSet/>
      <dgm:spPr/>
      <dgm:t>
        <a:bodyPr/>
        <a:lstStyle/>
        <a:p>
          <a:endParaRPr lang="ru-RU"/>
        </a:p>
      </dgm:t>
    </dgm:pt>
    <dgm:pt modelId="{53807E99-0F3F-46C7-8684-F30111D7E10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Побуждает к поисково-исследовательской деятельности</a:t>
          </a:r>
          <a:endParaRPr lang="ru-RU" dirty="0"/>
        </a:p>
      </dgm:t>
    </dgm:pt>
    <dgm:pt modelId="{30C6D9C5-70CA-46D9-BBDC-7F82B39D2F08}" type="parTrans" cxnId="{A44C2011-D0AD-4357-AD71-E144E701995F}">
      <dgm:prSet/>
      <dgm:spPr/>
      <dgm:t>
        <a:bodyPr/>
        <a:lstStyle/>
        <a:p>
          <a:endParaRPr lang="ru-RU"/>
        </a:p>
      </dgm:t>
    </dgm:pt>
    <dgm:pt modelId="{A02661A6-B241-4732-A68A-80738FA24536}" type="sibTrans" cxnId="{A44C2011-D0AD-4357-AD71-E144E701995F}">
      <dgm:prSet/>
      <dgm:spPr/>
      <dgm:t>
        <a:bodyPr/>
        <a:lstStyle/>
        <a:p>
          <a:endParaRPr lang="ru-RU"/>
        </a:p>
      </dgm:t>
    </dgm:pt>
    <dgm:pt modelId="{E0CCA248-41A7-4920-B0F7-DFF4520023B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Дополнительные возможности для детей с ОВЗ</a:t>
          </a:r>
          <a:endParaRPr lang="ru-RU" dirty="0"/>
        </a:p>
      </dgm:t>
    </dgm:pt>
    <dgm:pt modelId="{ABC51489-1432-41E3-A816-B76CF0662F49}" type="parTrans" cxnId="{BDD22029-1A2A-41B0-BA3D-CBCB472F7CE6}">
      <dgm:prSet/>
      <dgm:spPr/>
      <dgm:t>
        <a:bodyPr/>
        <a:lstStyle/>
        <a:p>
          <a:endParaRPr lang="ru-RU"/>
        </a:p>
      </dgm:t>
    </dgm:pt>
    <dgm:pt modelId="{4F98ECD8-CF11-49A2-87F8-B643E7C24F3D}" type="sibTrans" cxnId="{BDD22029-1A2A-41B0-BA3D-CBCB472F7CE6}">
      <dgm:prSet/>
      <dgm:spPr/>
      <dgm:t>
        <a:bodyPr/>
        <a:lstStyle/>
        <a:p>
          <a:endParaRPr lang="ru-RU"/>
        </a:p>
      </dgm:t>
    </dgm:pt>
    <dgm:pt modelId="{CF54A29C-43F9-425E-BA59-BECAA2FF44DA}" type="pres">
      <dgm:prSet presAssocID="{A43F85CE-06D5-445C-A2FE-B40CD471E0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112D1C-5EF0-47FA-8D5B-026CD6576754}" type="pres">
      <dgm:prSet presAssocID="{9C83FCBD-BBB2-4954-8AC4-EFCF23A21E5C}" presName="parentText" presStyleLbl="node1" presStyleIdx="0" presStyleCnt="7" custLinFactY="166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648DF-911B-48DF-8A89-7635F1C9B4CC}" type="pres">
      <dgm:prSet presAssocID="{B2464E2A-67CA-4CAD-8030-67CE878CA120}" presName="spacer" presStyleCnt="0"/>
      <dgm:spPr/>
    </dgm:pt>
    <dgm:pt modelId="{C82381DE-B4F3-41DE-B61B-F0501E642A4A}" type="pres">
      <dgm:prSet presAssocID="{B68FECB0-7725-4E37-8D8A-23F43B0C3C32}" presName="parentText" presStyleLbl="node1" presStyleIdx="1" presStyleCnt="7" custLinFactY="237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823BF-BDF4-43CA-A0F9-0BF4770DE045}" type="pres">
      <dgm:prSet presAssocID="{EB865A89-088A-4E45-B6AA-8341ACDCC803}" presName="spacer" presStyleCnt="0"/>
      <dgm:spPr/>
    </dgm:pt>
    <dgm:pt modelId="{15EF77C6-15E5-415C-8591-60F6A12298C7}" type="pres">
      <dgm:prSet presAssocID="{1EC619ED-1FD5-4EE5-9DCE-1EFFCBE92A9A}" presName="parentText" presStyleLbl="node1" presStyleIdx="2" presStyleCnt="7" custLinFactY="308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A180A-E184-4A70-9A77-B2649F51190D}" type="pres">
      <dgm:prSet presAssocID="{BE8E14AC-5D21-4049-AAF1-FDEBCB7BC286}" presName="spacer" presStyleCnt="0"/>
      <dgm:spPr/>
    </dgm:pt>
    <dgm:pt modelId="{5718292C-300A-433D-87E2-AD8D4A384406}" type="pres">
      <dgm:prSet presAssocID="{88380F43-4EFE-46EB-B53D-A799F286C614}" presName="parentText" presStyleLbl="node1" presStyleIdx="3" presStyleCnt="7" custLinFactY="3799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DB879-0DFE-41B7-97A7-B57E7B35B549}" type="pres">
      <dgm:prSet presAssocID="{90A4F3A0-F394-4AE9-B8E3-B6C6FBD0E655}" presName="spacer" presStyleCnt="0"/>
      <dgm:spPr/>
    </dgm:pt>
    <dgm:pt modelId="{7B3098B5-CBED-403B-BB50-1624936B2653}" type="pres">
      <dgm:prSet presAssocID="{E9F0214A-D049-4EBA-9815-A00B212662C4}" presName="parentText" presStyleLbl="node1" presStyleIdx="4" presStyleCnt="7" custLinFactY="45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C4918-1089-4DE3-A191-070B27FCD241}" type="pres">
      <dgm:prSet presAssocID="{179D2814-3CEC-4947-A09E-39B60EC79E05}" presName="spacer" presStyleCnt="0"/>
      <dgm:spPr/>
    </dgm:pt>
    <dgm:pt modelId="{F0ACD65B-D06B-471F-9922-C1B26B1CD9EF}" type="pres">
      <dgm:prSet presAssocID="{53807E99-0F3F-46C7-8684-F30111D7E105}" presName="parentText" presStyleLbl="node1" presStyleIdx="5" presStyleCnt="7" custLinFactY="522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DF298-0687-4C60-B33F-D168A4441772}" type="pres">
      <dgm:prSet presAssocID="{A02661A6-B241-4732-A68A-80738FA24536}" presName="spacer" presStyleCnt="0"/>
      <dgm:spPr/>
    </dgm:pt>
    <dgm:pt modelId="{D50123B0-00E6-4485-B4DA-2EDE1CDA0CE7}" type="pres">
      <dgm:prSet presAssocID="{E0CCA248-41A7-4920-B0F7-DFF4520023B2}" presName="parentText" presStyleLbl="node1" presStyleIdx="6" presStyleCnt="7" custScaleX="100000" custScaleY="90622" custLinFactY="593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692CC-2A08-4C87-A85D-5BEF01E856C4}" srcId="{A43F85CE-06D5-445C-A2FE-B40CD471E003}" destId="{E9F0214A-D049-4EBA-9815-A00B212662C4}" srcOrd="4" destOrd="0" parTransId="{F222EF7D-CC1B-43A3-BDD2-814FAF5AEC3A}" sibTransId="{179D2814-3CEC-4947-A09E-39B60EC79E05}"/>
    <dgm:cxn modelId="{3DFBCB42-02F7-43A3-80A4-9AACB7E6A9D9}" type="presOf" srcId="{E0CCA248-41A7-4920-B0F7-DFF4520023B2}" destId="{D50123B0-00E6-4485-B4DA-2EDE1CDA0CE7}" srcOrd="0" destOrd="0" presId="urn:microsoft.com/office/officeart/2005/8/layout/vList2"/>
    <dgm:cxn modelId="{4672FC0D-29E6-47BB-8B29-BA05EADF0F96}" srcId="{A43F85CE-06D5-445C-A2FE-B40CD471E003}" destId="{1EC619ED-1FD5-4EE5-9DCE-1EFFCBE92A9A}" srcOrd="2" destOrd="0" parTransId="{CA9B1E0E-72B7-440C-9E7C-827CE3F5C299}" sibTransId="{BE8E14AC-5D21-4049-AAF1-FDEBCB7BC286}"/>
    <dgm:cxn modelId="{335F3E3A-4167-4B91-834A-81F948EF4208}" srcId="{A43F85CE-06D5-445C-A2FE-B40CD471E003}" destId="{88380F43-4EFE-46EB-B53D-A799F286C614}" srcOrd="3" destOrd="0" parTransId="{D24E9E53-46EB-4E77-B31B-1295C7E65BDA}" sibTransId="{90A4F3A0-F394-4AE9-B8E3-B6C6FBD0E655}"/>
    <dgm:cxn modelId="{B88DD4C7-82BB-4823-9C29-14C8AF308E0B}" srcId="{A43F85CE-06D5-445C-A2FE-B40CD471E003}" destId="{B68FECB0-7725-4E37-8D8A-23F43B0C3C32}" srcOrd="1" destOrd="0" parTransId="{1B306BDE-A73C-4E10-8CC5-4E6F17B4862C}" sibTransId="{EB865A89-088A-4E45-B6AA-8341ACDCC803}"/>
    <dgm:cxn modelId="{17ECAA87-84FF-4152-8A23-F5FC3FE3C844}" type="presOf" srcId="{E9F0214A-D049-4EBA-9815-A00B212662C4}" destId="{7B3098B5-CBED-403B-BB50-1624936B2653}" srcOrd="0" destOrd="0" presId="urn:microsoft.com/office/officeart/2005/8/layout/vList2"/>
    <dgm:cxn modelId="{126CB19E-09A5-4015-A4BE-29065A052B8F}" type="presOf" srcId="{9C83FCBD-BBB2-4954-8AC4-EFCF23A21E5C}" destId="{19112D1C-5EF0-47FA-8D5B-026CD6576754}" srcOrd="0" destOrd="0" presId="urn:microsoft.com/office/officeart/2005/8/layout/vList2"/>
    <dgm:cxn modelId="{70EDB730-E0EA-474E-8329-2EEFE1EA37E3}" type="presOf" srcId="{1EC619ED-1FD5-4EE5-9DCE-1EFFCBE92A9A}" destId="{15EF77C6-15E5-415C-8591-60F6A12298C7}" srcOrd="0" destOrd="0" presId="urn:microsoft.com/office/officeart/2005/8/layout/vList2"/>
    <dgm:cxn modelId="{A44C2011-D0AD-4357-AD71-E144E701995F}" srcId="{A43F85CE-06D5-445C-A2FE-B40CD471E003}" destId="{53807E99-0F3F-46C7-8684-F30111D7E105}" srcOrd="5" destOrd="0" parTransId="{30C6D9C5-70CA-46D9-BBDC-7F82B39D2F08}" sibTransId="{A02661A6-B241-4732-A68A-80738FA24536}"/>
    <dgm:cxn modelId="{3760312A-3266-4BBC-B0DE-9899A640C391}" type="presOf" srcId="{88380F43-4EFE-46EB-B53D-A799F286C614}" destId="{5718292C-300A-433D-87E2-AD8D4A384406}" srcOrd="0" destOrd="0" presId="urn:microsoft.com/office/officeart/2005/8/layout/vList2"/>
    <dgm:cxn modelId="{E39E4805-E4C1-4CE9-9D78-03D46ECE29FB}" srcId="{A43F85CE-06D5-445C-A2FE-B40CD471E003}" destId="{9C83FCBD-BBB2-4954-8AC4-EFCF23A21E5C}" srcOrd="0" destOrd="0" parTransId="{57D76B49-6624-4166-9C09-14ABBB9A2508}" sibTransId="{B2464E2A-67CA-4CAD-8030-67CE878CA120}"/>
    <dgm:cxn modelId="{35C3B83D-F7C2-4C06-A034-AF7D23AE8343}" type="presOf" srcId="{53807E99-0F3F-46C7-8684-F30111D7E105}" destId="{F0ACD65B-D06B-471F-9922-C1B26B1CD9EF}" srcOrd="0" destOrd="0" presId="urn:microsoft.com/office/officeart/2005/8/layout/vList2"/>
    <dgm:cxn modelId="{BDD22029-1A2A-41B0-BA3D-CBCB472F7CE6}" srcId="{A43F85CE-06D5-445C-A2FE-B40CD471E003}" destId="{E0CCA248-41A7-4920-B0F7-DFF4520023B2}" srcOrd="6" destOrd="0" parTransId="{ABC51489-1432-41E3-A816-B76CF0662F49}" sibTransId="{4F98ECD8-CF11-49A2-87F8-B643E7C24F3D}"/>
    <dgm:cxn modelId="{609BA8B0-C0AF-46A4-8182-5310228BFBE6}" type="presOf" srcId="{A43F85CE-06D5-445C-A2FE-B40CD471E003}" destId="{CF54A29C-43F9-425E-BA59-BECAA2FF44DA}" srcOrd="0" destOrd="0" presId="urn:microsoft.com/office/officeart/2005/8/layout/vList2"/>
    <dgm:cxn modelId="{05F05E6E-C092-4A6A-BE8E-B89A1B25381A}" type="presOf" srcId="{B68FECB0-7725-4E37-8D8A-23F43B0C3C32}" destId="{C82381DE-B4F3-41DE-B61B-F0501E642A4A}" srcOrd="0" destOrd="0" presId="urn:microsoft.com/office/officeart/2005/8/layout/vList2"/>
    <dgm:cxn modelId="{216CF591-DF6D-4A7F-8FA8-61B121B13CCF}" type="presParOf" srcId="{CF54A29C-43F9-425E-BA59-BECAA2FF44DA}" destId="{19112D1C-5EF0-47FA-8D5B-026CD6576754}" srcOrd="0" destOrd="0" presId="urn:microsoft.com/office/officeart/2005/8/layout/vList2"/>
    <dgm:cxn modelId="{99B7BD5D-ECF2-41D0-B40D-A78E13F60D3C}" type="presParOf" srcId="{CF54A29C-43F9-425E-BA59-BECAA2FF44DA}" destId="{E30648DF-911B-48DF-8A89-7635F1C9B4CC}" srcOrd="1" destOrd="0" presId="urn:microsoft.com/office/officeart/2005/8/layout/vList2"/>
    <dgm:cxn modelId="{137D163B-48FA-4C0F-9516-0EFE9BB73684}" type="presParOf" srcId="{CF54A29C-43F9-425E-BA59-BECAA2FF44DA}" destId="{C82381DE-B4F3-41DE-B61B-F0501E642A4A}" srcOrd="2" destOrd="0" presId="urn:microsoft.com/office/officeart/2005/8/layout/vList2"/>
    <dgm:cxn modelId="{5C70D397-CCCD-4CE2-94CD-2839A761262A}" type="presParOf" srcId="{CF54A29C-43F9-425E-BA59-BECAA2FF44DA}" destId="{AA2823BF-BDF4-43CA-A0F9-0BF4770DE045}" srcOrd="3" destOrd="0" presId="urn:microsoft.com/office/officeart/2005/8/layout/vList2"/>
    <dgm:cxn modelId="{9D4242BE-2537-47C2-B73A-C8233C847E98}" type="presParOf" srcId="{CF54A29C-43F9-425E-BA59-BECAA2FF44DA}" destId="{15EF77C6-15E5-415C-8591-60F6A12298C7}" srcOrd="4" destOrd="0" presId="urn:microsoft.com/office/officeart/2005/8/layout/vList2"/>
    <dgm:cxn modelId="{F3783712-9D6E-460A-B22D-A2A71AC3FF03}" type="presParOf" srcId="{CF54A29C-43F9-425E-BA59-BECAA2FF44DA}" destId="{9B1A180A-E184-4A70-9A77-B2649F51190D}" srcOrd="5" destOrd="0" presId="urn:microsoft.com/office/officeart/2005/8/layout/vList2"/>
    <dgm:cxn modelId="{44152CA0-B73D-4741-B1F7-118FC761EE0C}" type="presParOf" srcId="{CF54A29C-43F9-425E-BA59-BECAA2FF44DA}" destId="{5718292C-300A-433D-87E2-AD8D4A384406}" srcOrd="6" destOrd="0" presId="urn:microsoft.com/office/officeart/2005/8/layout/vList2"/>
    <dgm:cxn modelId="{DBAF737C-1098-413D-9F25-109FF5408CF7}" type="presParOf" srcId="{CF54A29C-43F9-425E-BA59-BECAA2FF44DA}" destId="{5D6DB879-0DFE-41B7-97A7-B57E7B35B549}" srcOrd="7" destOrd="0" presId="urn:microsoft.com/office/officeart/2005/8/layout/vList2"/>
    <dgm:cxn modelId="{5BC5F3EF-E94D-4BFE-81C9-4ADF8DA3E362}" type="presParOf" srcId="{CF54A29C-43F9-425E-BA59-BECAA2FF44DA}" destId="{7B3098B5-CBED-403B-BB50-1624936B2653}" srcOrd="8" destOrd="0" presId="urn:microsoft.com/office/officeart/2005/8/layout/vList2"/>
    <dgm:cxn modelId="{D93CCB7D-5DE8-426C-A878-7913B1D1B4A8}" type="presParOf" srcId="{CF54A29C-43F9-425E-BA59-BECAA2FF44DA}" destId="{C37C4918-1089-4DE3-A191-070B27FCD241}" srcOrd="9" destOrd="0" presId="urn:microsoft.com/office/officeart/2005/8/layout/vList2"/>
    <dgm:cxn modelId="{EE9995F6-9647-4833-8EDA-2B05813F20F3}" type="presParOf" srcId="{CF54A29C-43F9-425E-BA59-BECAA2FF44DA}" destId="{F0ACD65B-D06B-471F-9922-C1B26B1CD9EF}" srcOrd="10" destOrd="0" presId="urn:microsoft.com/office/officeart/2005/8/layout/vList2"/>
    <dgm:cxn modelId="{AC982B9E-D4B3-42C5-BD7C-BCBB6EC88A8A}" type="presParOf" srcId="{CF54A29C-43F9-425E-BA59-BECAA2FF44DA}" destId="{603DF298-0687-4C60-B33F-D168A4441772}" srcOrd="11" destOrd="0" presId="urn:microsoft.com/office/officeart/2005/8/layout/vList2"/>
    <dgm:cxn modelId="{BA43737C-05D7-4AB9-A78C-BC4B7F8E6292}" type="presParOf" srcId="{CF54A29C-43F9-425E-BA59-BECAA2FF44DA}" destId="{D50123B0-00E6-4485-B4DA-2EDE1CDA0CE7}" srcOrd="12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273EA6-488D-4569-AD1E-2041BA60EB81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CEC69DC-C59D-41B7-B275-29B3CA255BAE}">
      <dgm:prSet phldrT="[Текст]" phldr="1"/>
      <dgm:spPr/>
      <dgm:t>
        <a:bodyPr/>
        <a:lstStyle/>
        <a:p>
          <a:endParaRPr lang="ru-RU"/>
        </a:p>
      </dgm:t>
    </dgm:pt>
    <dgm:pt modelId="{91D42F6D-E6F9-4B9D-8B5C-6EE6A98618F7}" type="parTrans" cxnId="{44F519B5-4374-4EFE-A008-E78D6548FB91}">
      <dgm:prSet/>
      <dgm:spPr/>
      <dgm:t>
        <a:bodyPr/>
        <a:lstStyle/>
        <a:p>
          <a:endParaRPr lang="ru-RU"/>
        </a:p>
      </dgm:t>
    </dgm:pt>
    <dgm:pt modelId="{EA471371-A28D-4E46-A3FD-DC37DE39E729}" type="sibTrans" cxnId="{44F519B5-4374-4EFE-A008-E78D6548FB91}">
      <dgm:prSet/>
      <dgm:spPr/>
      <dgm:t>
        <a:bodyPr/>
        <a:lstStyle/>
        <a:p>
          <a:endParaRPr lang="ru-RU"/>
        </a:p>
      </dgm:t>
    </dgm:pt>
    <dgm:pt modelId="{F6A79115-447E-45FB-A1DF-E5423C5C73B5}">
      <dgm:prSet phldrT="[Текст]" phldr="1"/>
      <dgm:spPr/>
      <dgm:t>
        <a:bodyPr/>
        <a:lstStyle/>
        <a:p>
          <a:endParaRPr lang="ru-RU"/>
        </a:p>
      </dgm:t>
    </dgm:pt>
    <dgm:pt modelId="{E2932594-EF2F-4D2D-A6FE-40A2ED13962F}" type="parTrans" cxnId="{9AC29F0D-810C-4202-BF1A-79B9807B63A2}">
      <dgm:prSet/>
      <dgm:spPr/>
      <dgm:t>
        <a:bodyPr/>
        <a:lstStyle/>
        <a:p>
          <a:endParaRPr lang="ru-RU"/>
        </a:p>
      </dgm:t>
    </dgm:pt>
    <dgm:pt modelId="{46B728A8-F0D7-452F-B896-43AE3692AB40}" type="sibTrans" cxnId="{9AC29F0D-810C-4202-BF1A-79B9807B63A2}">
      <dgm:prSet/>
      <dgm:spPr/>
      <dgm:t>
        <a:bodyPr/>
        <a:lstStyle/>
        <a:p>
          <a:endParaRPr lang="ru-RU"/>
        </a:p>
      </dgm:t>
    </dgm:pt>
    <dgm:pt modelId="{D9045EAF-FF63-4AB2-A609-A3DDA643EC42}">
      <dgm:prSet phldrT="[Текст]" phldr="1"/>
      <dgm:spPr/>
      <dgm:t>
        <a:bodyPr/>
        <a:lstStyle/>
        <a:p>
          <a:endParaRPr lang="ru-RU"/>
        </a:p>
      </dgm:t>
    </dgm:pt>
    <dgm:pt modelId="{5A1B17AC-C731-407D-B46F-3D34F65147FA}" type="parTrans" cxnId="{9DB41979-D30D-4431-B2D6-7806BDF112C4}">
      <dgm:prSet/>
      <dgm:spPr/>
      <dgm:t>
        <a:bodyPr/>
        <a:lstStyle/>
        <a:p>
          <a:endParaRPr lang="ru-RU"/>
        </a:p>
      </dgm:t>
    </dgm:pt>
    <dgm:pt modelId="{809AD52A-0012-4D6D-A697-626CDF2EF22D}" type="sibTrans" cxnId="{9DB41979-D30D-4431-B2D6-7806BDF112C4}">
      <dgm:prSet/>
      <dgm:spPr/>
      <dgm:t>
        <a:bodyPr/>
        <a:lstStyle/>
        <a:p>
          <a:endParaRPr lang="ru-RU"/>
        </a:p>
      </dgm:t>
    </dgm:pt>
    <dgm:pt modelId="{F0804FF1-3B6F-4F3B-8354-850AE6A648BF}">
      <dgm:prSet phldrT="[Текст]" phldr="1"/>
      <dgm:spPr/>
      <dgm:t>
        <a:bodyPr/>
        <a:lstStyle/>
        <a:p>
          <a:endParaRPr lang="ru-RU"/>
        </a:p>
      </dgm:t>
    </dgm:pt>
    <dgm:pt modelId="{3451EE81-D97B-48AB-B138-30D44BFB9716}" type="parTrans" cxnId="{3D63F29E-AA61-49BF-83D7-2FDE56F1565A}">
      <dgm:prSet/>
      <dgm:spPr/>
      <dgm:t>
        <a:bodyPr/>
        <a:lstStyle/>
        <a:p>
          <a:endParaRPr lang="ru-RU"/>
        </a:p>
      </dgm:t>
    </dgm:pt>
    <dgm:pt modelId="{1BD2737E-A2DD-4429-9B02-12F2531CB2E5}" type="sibTrans" cxnId="{3D63F29E-AA61-49BF-83D7-2FDE56F1565A}">
      <dgm:prSet/>
      <dgm:spPr/>
      <dgm:t>
        <a:bodyPr/>
        <a:lstStyle/>
        <a:p>
          <a:endParaRPr lang="ru-RU"/>
        </a:p>
      </dgm:t>
    </dgm:pt>
    <dgm:pt modelId="{AD1FA090-B619-458C-ADAB-21BAA4072F51}">
      <dgm:prSet phldrT="[Текст]" phldr="1"/>
      <dgm:spPr/>
      <dgm:t>
        <a:bodyPr/>
        <a:lstStyle/>
        <a:p>
          <a:endParaRPr lang="ru-RU"/>
        </a:p>
      </dgm:t>
    </dgm:pt>
    <dgm:pt modelId="{9C5033A8-C72D-4693-9A0B-E8012D653106}" type="parTrans" cxnId="{BEF905BD-3847-40A3-A604-9AB806AC0D20}">
      <dgm:prSet/>
      <dgm:spPr/>
      <dgm:t>
        <a:bodyPr/>
        <a:lstStyle/>
        <a:p>
          <a:endParaRPr lang="ru-RU"/>
        </a:p>
      </dgm:t>
    </dgm:pt>
    <dgm:pt modelId="{0711A3AB-5CB7-42E6-8E4D-D973E30DB283}" type="sibTrans" cxnId="{BEF905BD-3847-40A3-A604-9AB806AC0D20}">
      <dgm:prSet/>
      <dgm:spPr/>
      <dgm:t>
        <a:bodyPr/>
        <a:lstStyle/>
        <a:p>
          <a:endParaRPr lang="ru-RU"/>
        </a:p>
      </dgm:t>
    </dgm:pt>
    <dgm:pt modelId="{B0922020-B169-41F4-930B-D1A17D6CD0FE}">
      <dgm:prSet phldrT="[Текст]" phldr="1"/>
      <dgm:spPr/>
      <dgm:t>
        <a:bodyPr/>
        <a:lstStyle/>
        <a:p>
          <a:endParaRPr lang="ru-RU"/>
        </a:p>
      </dgm:t>
    </dgm:pt>
    <dgm:pt modelId="{92ADD9A7-8D46-4011-96D2-96ECB4DF011F}" type="parTrans" cxnId="{50B2B062-6D3A-48E6-A2F2-EEF87A7F5D87}">
      <dgm:prSet/>
      <dgm:spPr/>
      <dgm:t>
        <a:bodyPr/>
        <a:lstStyle/>
        <a:p>
          <a:endParaRPr lang="ru-RU"/>
        </a:p>
      </dgm:t>
    </dgm:pt>
    <dgm:pt modelId="{F03AC0AB-53C2-42A3-9506-8F9FA856A609}" type="sibTrans" cxnId="{50B2B062-6D3A-48E6-A2F2-EEF87A7F5D87}">
      <dgm:prSet/>
      <dgm:spPr/>
      <dgm:t>
        <a:bodyPr/>
        <a:lstStyle/>
        <a:p>
          <a:endParaRPr lang="ru-RU"/>
        </a:p>
      </dgm:t>
    </dgm:pt>
    <dgm:pt modelId="{3B554B32-D845-43D3-B464-9ABE0C5A3BC4}">
      <dgm:prSet phldrT="[Текст]" phldr="1"/>
      <dgm:spPr/>
      <dgm:t>
        <a:bodyPr/>
        <a:lstStyle/>
        <a:p>
          <a:endParaRPr lang="ru-RU"/>
        </a:p>
      </dgm:t>
    </dgm:pt>
    <dgm:pt modelId="{556E055A-C598-4AFF-9B4F-9F05E7FA1666}" type="parTrans" cxnId="{1EC68589-8617-4DC3-AAAF-B1DDBB6DCC91}">
      <dgm:prSet/>
      <dgm:spPr/>
      <dgm:t>
        <a:bodyPr/>
        <a:lstStyle/>
        <a:p>
          <a:endParaRPr lang="ru-RU"/>
        </a:p>
      </dgm:t>
    </dgm:pt>
    <dgm:pt modelId="{C5E62B0E-F3B9-4F92-B588-10B3DAEB4097}" type="sibTrans" cxnId="{1EC68589-8617-4DC3-AAAF-B1DDBB6DCC91}">
      <dgm:prSet/>
      <dgm:spPr/>
      <dgm:t>
        <a:bodyPr/>
        <a:lstStyle/>
        <a:p>
          <a:endParaRPr lang="ru-RU"/>
        </a:p>
      </dgm:t>
    </dgm:pt>
    <dgm:pt modelId="{6F8C97DE-318A-4DFB-83EB-D31CCA4E2100}">
      <dgm:prSet phldrT="[Текст]" phldr="1"/>
      <dgm:spPr/>
      <dgm:t>
        <a:bodyPr/>
        <a:lstStyle/>
        <a:p>
          <a:endParaRPr lang="ru-RU"/>
        </a:p>
      </dgm:t>
    </dgm:pt>
    <dgm:pt modelId="{D978C0B9-661B-4A17-BFCD-48D00330E58E}" type="parTrans" cxnId="{C936379B-AA35-4584-A78D-81E64840CEDC}">
      <dgm:prSet/>
      <dgm:spPr/>
      <dgm:t>
        <a:bodyPr/>
        <a:lstStyle/>
        <a:p>
          <a:endParaRPr lang="ru-RU"/>
        </a:p>
      </dgm:t>
    </dgm:pt>
    <dgm:pt modelId="{D526424E-EF04-49B7-BE96-7F47F1535E4A}" type="sibTrans" cxnId="{C936379B-AA35-4584-A78D-81E64840CEDC}">
      <dgm:prSet/>
      <dgm:spPr/>
      <dgm:t>
        <a:bodyPr/>
        <a:lstStyle/>
        <a:p>
          <a:endParaRPr lang="ru-RU"/>
        </a:p>
      </dgm:t>
    </dgm:pt>
    <dgm:pt modelId="{B1AA380C-E555-476E-9C4B-211C056E592F}">
      <dgm:prSet phldrT="[Текст]" phldr="1"/>
      <dgm:spPr/>
      <dgm:t>
        <a:bodyPr/>
        <a:lstStyle/>
        <a:p>
          <a:endParaRPr lang="ru-RU"/>
        </a:p>
      </dgm:t>
    </dgm:pt>
    <dgm:pt modelId="{FDEBAD21-0677-48AF-852A-63D606CBCC38}" type="parTrans" cxnId="{6891485C-ED15-4040-939E-4BB08E31158B}">
      <dgm:prSet/>
      <dgm:spPr/>
      <dgm:t>
        <a:bodyPr/>
        <a:lstStyle/>
        <a:p>
          <a:endParaRPr lang="ru-RU"/>
        </a:p>
      </dgm:t>
    </dgm:pt>
    <dgm:pt modelId="{BB5D8803-E597-4D0D-B1ED-A5667F7701DE}" type="sibTrans" cxnId="{6891485C-ED15-4040-939E-4BB08E31158B}">
      <dgm:prSet/>
      <dgm:spPr/>
      <dgm:t>
        <a:bodyPr/>
        <a:lstStyle/>
        <a:p>
          <a:endParaRPr lang="ru-RU"/>
        </a:p>
      </dgm:t>
    </dgm:pt>
    <dgm:pt modelId="{D81B4697-1FC2-4607-9D3E-1E37B19AD1C4}" type="pres">
      <dgm:prSet presAssocID="{7D273EA6-488D-4569-AD1E-2041BA60EB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EB975-7EA9-404C-8250-1FAB39A56058}" type="pres">
      <dgm:prSet presAssocID="{4CEC69DC-C59D-41B7-B275-29B3CA255BAE}" presName="circle1" presStyleLbl="node1" presStyleIdx="0" presStyleCnt="3"/>
      <dgm:spPr/>
    </dgm:pt>
    <dgm:pt modelId="{A7A4D1B2-665D-495E-B5FE-E8280B4E38D7}" type="pres">
      <dgm:prSet presAssocID="{4CEC69DC-C59D-41B7-B275-29B3CA255BAE}" presName="space" presStyleCnt="0"/>
      <dgm:spPr/>
    </dgm:pt>
    <dgm:pt modelId="{1AFF55D1-B21A-4698-A911-E2B0AC18C629}" type="pres">
      <dgm:prSet presAssocID="{4CEC69DC-C59D-41B7-B275-29B3CA255BAE}" presName="rect1" presStyleLbl="alignAcc1" presStyleIdx="0" presStyleCnt="3"/>
      <dgm:spPr/>
      <dgm:t>
        <a:bodyPr/>
        <a:lstStyle/>
        <a:p>
          <a:endParaRPr lang="ru-RU"/>
        </a:p>
      </dgm:t>
    </dgm:pt>
    <dgm:pt modelId="{A21E0DA1-9450-4218-B612-0AAB7CCD483E}" type="pres">
      <dgm:prSet presAssocID="{F0804FF1-3B6F-4F3B-8354-850AE6A648BF}" presName="vertSpace2" presStyleLbl="node1" presStyleIdx="0" presStyleCnt="3"/>
      <dgm:spPr/>
    </dgm:pt>
    <dgm:pt modelId="{ED6FA09E-8851-4418-98B3-809A0163A6BD}" type="pres">
      <dgm:prSet presAssocID="{F0804FF1-3B6F-4F3B-8354-850AE6A648BF}" presName="circle2" presStyleLbl="node1" presStyleIdx="1" presStyleCnt="3"/>
      <dgm:spPr/>
    </dgm:pt>
    <dgm:pt modelId="{DD044B69-A388-4B9B-B5AE-611A8BA99DF1}" type="pres">
      <dgm:prSet presAssocID="{F0804FF1-3B6F-4F3B-8354-850AE6A648BF}" presName="rect2" presStyleLbl="alignAcc1" presStyleIdx="1" presStyleCnt="3"/>
      <dgm:spPr/>
      <dgm:t>
        <a:bodyPr/>
        <a:lstStyle/>
        <a:p>
          <a:endParaRPr lang="ru-RU"/>
        </a:p>
      </dgm:t>
    </dgm:pt>
    <dgm:pt modelId="{3820EED4-E371-4C51-B121-933DB1AFE33C}" type="pres">
      <dgm:prSet presAssocID="{3B554B32-D845-43D3-B464-9ABE0C5A3BC4}" presName="vertSpace3" presStyleLbl="node1" presStyleIdx="1" presStyleCnt="3"/>
      <dgm:spPr/>
    </dgm:pt>
    <dgm:pt modelId="{C17675FF-B6DD-44C0-AC90-73531A17F3A8}" type="pres">
      <dgm:prSet presAssocID="{3B554B32-D845-43D3-B464-9ABE0C5A3BC4}" presName="circle3" presStyleLbl="node1" presStyleIdx="2" presStyleCnt="3"/>
      <dgm:spPr/>
    </dgm:pt>
    <dgm:pt modelId="{D6335E90-6EA8-4424-9B6D-C919E3B2FC5D}" type="pres">
      <dgm:prSet presAssocID="{3B554B32-D845-43D3-B464-9ABE0C5A3BC4}" presName="rect3" presStyleLbl="alignAcc1" presStyleIdx="2" presStyleCnt="3"/>
      <dgm:spPr/>
      <dgm:t>
        <a:bodyPr/>
        <a:lstStyle/>
        <a:p>
          <a:endParaRPr lang="ru-RU"/>
        </a:p>
      </dgm:t>
    </dgm:pt>
    <dgm:pt modelId="{B510C52E-AFC3-47EE-8BE1-F94BDDE3A9E1}" type="pres">
      <dgm:prSet presAssocID="{4CEC69DC-C59D-41B7-B275-29B3CA255BA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25AAE-9386-4681-ACFD-B3C79B2EABDD}" type="pres">
      <dgm:prSet presAssocID="{4CEC69DC-C59D-41B7-B275-29B3CA255BA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34FA3-8CBC-4045-BF24-A744FBCC2E0C}" type="pres">
      <dgm:prSet presAssocID="{F0804FF1-3B6F-4F3B-8354-850AE6A648B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DD42-9D8A-4763-B24F-5A628A6955E9}" type="pres">
      <dgm:prSet presAssocID="{F0804FF1-3B6F-4F3B-8354-850AE6A648B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01B1F-7471-48EB-AF81-AF979F57D9BC}" type="pres">
      <dgm:prSet presAssocID="{3B554B32-D845-43D3-B464-9ABE0C5A3BC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DEB50-05FA-4C66-A738-41D3AB5FD439}" type="pres">
      <dgm:prSet presAssocID="{3B554B32-D845-43D3-B464-9ABE0C5A3BC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43ED7-294F-4245-849F-A5827E9AB5DE}" type="presOf" srcId="{4CEC69DC-C59D-41B7-B275-29B3CA255BAE}" destId="{1AFF55D1-B21A-4698-A911-E2B0AC18C629}" srcOrd="0" destOrd="0" presId="urn:microsoft.com/office/officeart/2005/8/layout/target3"/>
    <dgm:cxn modelId="{1BF0B80B-D6C5-4A7C-8181-2190A1CDA7F1}" type="presOf" srcId="{3B554B32-D845-43D3-B464-9ABE0C5A3BC4}" destId="{56E01B1F-7471-48EB-AF81-AF979F57D9BC}" srcOrd="1" destOrd="0" presId="urn:microsoft.com/office/officeart/2005/8/layout/target3"/>
    <dgm:cxn modelId="{6891485C-ED15-4040-939E-4BB08E31158B}" srcId="{3B554B32-D845-43D3-B464-9ABE0C5A3BC4}" destId="{B1AA380C-E555-476E-9C4B-211C056E592F}" srcOrd="1" destOrd="0" parTransId="{FDEBAD21-0677-48AF-852A-63D606CBCC38}" sibTransId="{BB5D8803-E597-4D0D-B1ED-A5667F7701DE}"/>
    <dgm:cxn modelId="{3A0BB2FE-BFCC-4109-9446-0F2CD918F31F}" type="presOf" srcId="{7D273EA6-488D-4569-AD1E-2041BA60EB81}" destId="{D81B4697-1FC2-4607-9D3E-1E37B19AD1C4}" srcOrd="0" destOrd="0" presId="urn:microsoft.com/office/officeart/2005/8/layout/target3"/>
    <dgm:cxn modelId="{D20E44DE-B872-4E68-AFBF-B6C0AC9FF384}" type="presOf" srcId="{F0804FF1-3B6F-4F3B-8354-850AE6A648BF}" destId="{DD044B69-A388-4B9B-B5AE-611A8BA99DF1}" srcOrd="0" destOrd="0" presId="urn:microsoft.com/office/officeart/2005/8/layout/target3"/>
    <dgm:cxn modelId="{A567277B-1C2D-4530-8BAA-02152F97A406}" type="presOf" srcId="{4CEC69DC-C59D-41B7-B275-29B3CA255BAE}" destId="{B510C52E-AFC3-47EE-8BE1-F94BDDE3A9E1}" srcOrd="1" destOrd="0" presId="urn:microsoft.com/office/officeart/2005/8/layout/target3"/>
    <dgm:cxn modelId="{3D63F29E-AA61-49BF-83D7-2FDE56F1565A}" srcId="{7D273EA6-488D-4569-AD1E-2041BA60EB81}" destId="{F0804FF1-3B6F-4F3B-8354-850AE6A648BF}" srcOrd="1" destOrd="0" parTransId="{3451EE81-D97B-48AB-B138-30D44BFB9716}" sibTransId="{1BD2737E-A2DD-4429-9B02-12F2531CB2E5}"/>
    <dgm:cxn modelId="{89455BD7-CD85-4259-B597-8F2203CE87A7}" type="presOf" srcId="{D9045EAF-FF63-4AB2-A609-A3DDA643EC42}" destId="{44B25AAE-9386-4681-ACFD-B3C79B2EABDD}" srcOrd="0" destOrd="1" presId="urn:microsoft.com/office/officeart/2005/8/layout/target3"/>
    <dgm:cxn modelId="{BEF905BD-3847-40A3-A604-9AB806AC0D20}" srcId="{F0804FF1-3B6F-4F3B-8354-850AE6A648BF}" destId="{AD1FA090-B619-458C-ADAB-21BAA4072F51}" srcOrd="0" destOrd="0" parTransId="{9C5033A8-C72D-4693-9A0B-E8012D653106}" sibTransId="{0711A3AB-5CB7-42E6-8E4D-D973E30DB283}"/>
    <dgm:cxn modelId="{AB1C6262-4388-432B-B5FD-45BD89018B62}" type="presOf" srcId="{F0804FF1-3B6F-4F3B-8354-850AE6A648BF}" destId="{E4834FA3-8CBC-4045-BF24-A744FBCC2E0C}" srcOrd="1" destOrd="0" presId="urn:microsoft.com/office/officeart/2005/8/layout/target3"/>
    <dgm:cxn modelId="{C936379B-AA35-4584-A78D-81E64840CEDC}" srcId="{3B554B32-D845-43D3-B464-9ABE0C5A3BC4}" destId="{6F8C97DE-318A-4DFB-83EB-D31CCA4E2100}" srcOrd="0" destOrd="0" parTransId="{D978C0B9-661B-4A17-BFCD-48D00330E58E}" sibTransId="{D526424E-EF04-49B7-BE96-7F47F1535E4A}"/>
    <dgm:cxn modelId="{DEE5021C-72BE-4EFB-9049-D0E22F51E956}" type="presOf" srcId="{B1AA380C-E555-476E-9C4B-211C056E592F}" destId="{E96DEB50-05FA-4C66-A738-41D3AB5FD439}" srcOrd="0" destOrd="1" presId="urn:microsoft.com/office/officeart/2005/8/layout/target3"/>
    <dgm:cxn modelId="{9DB41979-D30D-4431-B2D6-7806BDF112C4}" srcId="{4CEC69DC-C59D-41B7-B275-29B3CA255BAE}" destId="{D9045EAF-FF63-4AB2-A609-A3DDA643EC42}" srcOrd="1" destOrd="0" parTransId="{5A1B17AC-C731-407D-B46F-3D34F65147FA}" sibTransId="{809AD52A-0012-4D6D-A697-626CDF2EF22D}"/>
    <dgm:cxn modelId="{9AC29F0D-810C-4202-BF1A-79B9807B63A2}" srcId="{4CEC69DC-C59D-41B7-B275-29B3CA255BAE}" destId="{F6A79115-447E-45FB-A1DF-E5423C5C73B5}" srcOrd="0" destOrd="0" parTransId="{E2932594-EF2F-4D2D-A6FE-40A2ED13962F}" sibTransId="{46B728A8-F0D7-452F-B896-43AE3692AB40}"/>
    <dgm:cxn modelId="{B7616CF8-A346-4677-A727-1ACB8E921BA4}" type="presOf" srcId="{B0922020-B169-41F4-930B-D1A17D6CD0FE}" destId="{0ABCDD42-9D8A-4763-B24F-5A628A6955E9}" srcOrd="0" destOrd="1" presId="urn:microsoft.com/office/officeart/2005/8/layout/target3"/>
    <dgm:cxn modelId="{1EC68589-8617-4DC3-AAAF-B1DDBB6DCC91}" srcId="{7D273EA6-488D-4569-AD1E-2041BA60EB81}" destId="{3B554B32-D845-43D3-B464-9ABE0C5A3BC4}" srcOrd="2" destOrd="0" parTransId="{556E055A-C598-4AFF-9B4F-9F05E7FA1666}" sibTransId="{C5E62B0E-F3B9-4F92-B588-10B3DAEB4097}"/>
    <dgm:cxn modelId="{74973CB3-93AD-4A54-8E5D-3EFA5C156DFF}" type="presOf" srcId="{6F8C97DE-318A-4DFB-83EB-D31CCA4E2100}" destId="{E96DEB50-05FA-4C66-A738-41D3AB5FD439}" srcOrd="0" destOrd="0" presId="urn:microsoft.com/office/officeart/2005/8/layout/target3"/>
    <dgm:cxn modelId="{44F519B5-4374-4EFE-A008-E78D6548FB91}" srcId="{7D273EA6-488D-4569-AD1E-2041BA60EB81}" destId="{4CEC69DC-C59D-41B7-B275-29B3CA255BAE}" srcOrd="0" destOrd="0" parTransId="{91D42F6D-E6F9-4B9D-8B5C-6EE6A98618F7}" sibTransId="{EA471371-A28D-4E46-A3FD-DC37DE39E729}"/>
    <dgm:cxn modelId="{BB602FF9-6C38-4F81-908A-9055DC95E6FB}" type="presOf" srcId="{AD1FA090-B619-458C-ADAB-21BAA4072F51}" destId="{0ABCDD42-9D8A-4763-B24F-5A628A6955E9}" srcOrd="0" destOrd="0" presId="urn:microsoft.com/office/officeart/2005/8/layout/target3"/>
    <dgm:cxn modelId="{50B2B062-6D3A-48E6-A2F2-EEF87A7F5D87}" srcId="{F0804FF1-3B6F-4F3B-8354-850AE6A648BF}" destId="{B0922020-B169-41F4-930B-D1A17D6CD0FE}" srcOrd="1" destOrd="0" parTransId="{92ADD9A7-8D46-4011-96D2-96ECB4DF011F}" sibTransId="{F03AC0AB-53C2-42A3-9506-8F9FA856A609}"/>
    <dgm:cxn modelId="{8723C8A2-2727-4AA3-BA94-0E84A47FC034}" type="presOf" srcId="{F6A79115-447E-45FB-A1DF-E5423C5C73B5}" destId="{44B25AAE-9386-4681-ACFD-B3C79B2EABDD}" srcOrd="0" destOrd="0" presId="urn:microsoft.com/office/officeart/2005/8/layout/target3"/>
    <dgm:cxn modelId="{338993A0-ACD3-4654-868A-AD883C70EA59}" type="presOf" srcId="{3B554B32-D845-43D3-B464-9ABE0C5A3BC4}" destId="{D6335E90-6EA8-4424-9B6D-C919E3B2FC5D}" srcOrd="0" destOrd="0" presId="urn:microsoft.com/office/officeart/2005/8/layout/target3"/>
    <dgm:cxn modelId="{4E654745-DF1C-4180-B279-0106A3F80255}" type="presParOf" srcId="{D81B4697-1FC2-4607-9D3E-1E37B19AD1C4}" destId="{719EB975-7EA9-404C-8250-1FAB39A56058}" srcOrd="0" destOrd="0" presId="urn:microsoft.com/office/officeart/2005/8/layout/target3"/>
    <dgm:cxn modelId="{B8F8C35D-1C8B-4A83-BEB2-70B30A763C40}" type="presParOf" srcId="{D81B4697-1FC2-4607-9D3E-1E37B19AD1C4}" destId="{A7A4D1B2-665D-495E-B5FE-E8280B4E38D7}" srcOrd="1" destOrd="0" presId="urn:microsoft.com/office/officeart/2005/8/layout/target3"/>
    <dgm:cxn modelId="{925F1D36-69B6-4808-89E1-18DCC867A4FD}" type="presParOf" srcId="{D81B4697-1FC2-4607-9D3E-1E37B19AD1C4}" destId="{1AFF55D1-B21A-4698-A911-E2B0AC18C629}" srcOrd="2" destOrd="0" presId="urn:microsoft.com/office/officeart/2005/8/layout/target3"/>
    <dgm:cxn modelId="{85DA0020-FDEC-4661-945B-3181FF44BE13}" type="presParOf" srcId="{D81B4697-1FC2-4607-9D3E-1E37B19AD1C4}" destId="{A21E0DA1-9450-4218-B612-0AAB7CCD483E}" srcOrd="3" destOrd="0" presId="urn:microsoft.com/office/officeart/2005/8/layout/target3"/>
    <dgm:cxn modelId="{7ADB6C98-2462-44B0-8D7E-4E679F761FB5}" type="presParOf" srcId="{D81B4697-1FC2-4607-9D3E-1E37B19AD1C4}" destId="{ED6FA09E-8851-4418-98B3-809A0163A6BD}" srcOrd="4" destOrd="0" presId="urn:microsoft.com/office/officeart/2005/8/layout/target3"/>
    <dgm:cxn modelId="{CD83288D-233E-48AC-B65D-603005D63705}" type="presParOf" srcId="{D81B4697-1FC2-4607-9D3E-1E37B19AD1C4}" destId="{DD044B69-A388-4B9B-B5AE-611A8BA99DF1}" srcOrd="5" destOrd="0" presId="urn:microsoft.com/office/officeart/2005/8/layout/target3"/>
    <dgm:cxn modelId="{4F514CA0-12CD-45B9-824C-6DA747432376}" type="presParOf" srcId="{D81B4697-1FC2-4607-9D3E-1E37B19AD1C4}" destId="{3820EED4-E371-4C51-B121-933DB1AFE33C}" srcOrd="6" destOrd="0" presId="urn:microsoft.com/office/officeart/2005/8/layout/target3"/>
    <dgm:cxn modelId="{C80B08E4-7E86-4A14-BE86-9C61251441C1}" type="presParOf" srcId="{D81B4697-1FC2-4607-9D3E-1E37B19AD1C4}" destId="{C17675FF-B6DD-44C0-AC90-73531A17F3A8}" srcOrd="7" destOrd="0" presId="urn:microsoft.com/office/officeart/2005/8/layout/target3"/>
    <dgm:cxn modelId="{F57F424A-D039-48DF-B0E0-769803F37C96}" type="presParOf" srcId="{D81B4697-1FC2-4607-9D3E-1E37B19AD1C4}" destId="{D6335E90-6EA8-4424-9B6D-C919E3B2FC5D}" srcOrd="8" destOrd="0" presId="urn:microsoft.com/office/officeart/2005/8/layout/target3"/>
    <dgm:cxn modelId="{ED3C247A-4929-43E2-8D70-BC599EA21E1F}" type="presParOf" srcId="{D81B4697-1FC2-4607-9D3E-1E37B19AD1C4}" destId="{B510C52E-AFC3-47EE-8BE1-F94BDDE3A9E1}" srcOrd="9" destOrd="0" presId="urn:microsoft.com/office/officeart/2005/8/layout/target3"/>
    <dgm:cxn modelId="{6714B186-816A-4325-8B55-6AF42FC35B3D}" type="presParOf" srcId="{D81B4697-1FC2-4607-9D3E-1E37B19AD1C4}" destId="{44B25AAE-9386-4681-ACFD-B3C79B2EABDD}" srcOrd="10" destOrd="0" presId="urn:microsoft.com/office/officeart/2005/8/layout/target3"/>
    <dgm:cxn modelId="{D67B6781-3CE5-4E49-A5CB-EE6C31943E67}" type="presParOf" srcId="{D81B4697-1FC2-4607-9D3E-1E37B19AD1C4}" destId="{E4834FA3-8CBC-4045-BF24-A744FBCC2E0C}" srcOrd="11" destOrd="0" presId="urn:microsoft.com/office/officeart/2005/8/layout/target3"/>
    <dgm:cxn modelId="{DDE08ABD-FD29-4931-8E23-E5D7365B61D4}" type="presParOf" srcId="{D81B4697-1FC2-4607-9D3E-1E37B19AD1C4}" destId="{0ABCDD42-9D8A-4763-B24F-5A628A6955E9}" srcOrd="12" destOrd="0" presId="urn:microsoft.com/office/officeart/2005/8/layout/target3"/>
    <dgm:cxn modelId="{4495FD13-F504-457D-9A33-5A70A7EA8154}" type="presParOf" srcId="{D81B4697-1FC2-4607-9D3E-1E37B19AD1C4}" destId="{56E01B1F-7471-48EB-AF81-AF979F57D9BC}" srcOrd="13" destOrd="0" presId="urn:microsoft.com/office/officeart/2005/8/layout/target3"/>
    <dgm:cxn modelId="{8EC93227-F50E-42AB-B379-E9E4F7CEB863}" type="presParOf" srcId="{D81B4697-1FC2-4607-9D3E-1E37B19AD1C4}" destId="{E96DEB50-05FA-4C66-A738-41D3AB5FD439}" srcOrd="14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78301-CF68-4EA8-8E9A-6E22A6B5E811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7C6C38-C2DB-4F12-9ED9-849EABAADA52}">
      <dgm:prSet phldrT="[Текст]"/>
      <dgm:spPr/>
      <dgm:t>
        <a:bodyPr/>
        <a:lstStyle/>
        <a:p>
          <a:r>
            <a:rPr lang="ru-RU" dirty="0" smtClean="0"/>
            <a:t>Материальная база ДОУ</a:t>
          </a:r>
          <a:endParaRPr lang="ru-RU" dirty="0"/>
        </a:p>
      </dgm:t>
    </dgm:pt>
    <dgm:pt modelId="{CD12D0C4-93F4-4A02-93D2-D33D3F86ABEC}" type="parTrans" cxnId="{E22B08F9-EBF1-46EE-BF73-030EBB61B9A5}">
      <dgm:prSet/>
      <dgm:spPr/>
      <dgm:t>
        <a:bodyPr/>
        <a:lstStyle/>
        <a:p>
          <a:endParaRPr lang="ru-RU"/>
        </a:p>
      </dgm:t>
    </dgm:pt>
    <dgm:pt modelId="{BD765F55-869E-4D33-8A8D-B1F03A734BAA}" type="sibTrans" cxnId="{E22B08F9-EBF1-46EE-BF73-030EBB61B9A5}">
      <dgm:prSet/>
      <dgm:spPr/>
      <dgm:t>
        <a:bodyPr/>
        <a:lstStyle/>
        <a:p>
          <a:endParaRPr lang="ru-RU"/>
        </a:p>
      </dgm:t>
    </dgm:pt>
    <dgm:pt modelId="{2F7F0095-EC08-46AE-81AA-54FCDF8A8EE8}">
      <dgm:prSet phldrT="[Текст]"/>
      <dgm:spPr/>
      <dgm:t>
        <a:bodyPr/>
        <a:lstStyle/>
        <a:p>
          <a:r>
            <a:rPr lang="ru-RU" dirty="0" smtClean="0"/>
            <a:t>Минимальный комплект оборудования</a:t>
          </a:r>
          <a:endParaRPr lang="ru-RU" dirty="0"/>
        </a:p>
      </dgm:t>
    </dgm:pt>
    <dgm:pt modelId="{7B5B5796-FBBD-42DD-924F-080F41AD280E}" type="parTrans" cxnId="{E15F3FAF-3B39-4B38-BBE0-115D3E88A0E3}">
      <dgm:prSet/>
      <dgm:spPr/>
      <dgm:t>
        <a:bodyPr/>
        <a:lstStyle/>
        <a:p>
          <a:endParaRPr lang="ru-RU"/>
        </a:p>
      </dgm:t>
    </dgm:pt>
    <dgm:pt modelId="{C4DE5324-58D0-413D-B78F-52A108A21B81}" type="sibTrans" cxnId="{E15F3FAF-3B39-4B38-BBE0-115D3E88A0E3}">
      <dgm:prSet/>
      <dgm:spPr/>
      <dgm:t>
        <a:bodyPr/>
        <a:lstStyle/>
        <a:p>
          <a:endParaRPr lang="ru-RU"/>
        </a:p>
      </dgm:t>
    </dgm:pt>
    <dgm:pt modelId="{107F7F79-15FA-43EF-8E3E-6015BCBCAA68}">
      <dgm:prSet phldrT="[Текст]"/>
      <dgm:spPr/>
      <dgm:t>
        <a:bodyPr/>
        <a:lstStyle/>
        <a:p>
          <a:r>
            <a:rPr lang="ru-RU" dirty="0" smtClean="0"/>
            <a:t>Локальная сеть внутри учреждения</a:t>
          </a:r>
          <a:endParaRPr lang="ru-RU" dirty="0"/>
        </a:p>
      </dgm:t>
    </dgm:pt>
    <dgm:pt modelId="{A0128398-FC64-46BB-8158-A7B91B573A67}" type="parTrans" cxnId="{26EF3371-6B7E-46A2-A710-8C1245848854}">
      <dgm:prSet/>
      <dgm:spPr/>
      <dgm:t>
        <a:bodyPr/>
        <a:lstStyle/>
        <a:p>
          <a:endParaRPr lang="ru-RU"/>
        </a:p>
      </dgm:t>
    </dgm:pt>
    <dgm:pt modelId="{61C0A2F6-76C0-4494-9B84-1E864DB8D868}" type="sibTrans" cxnId="{26EF3371-6B7E-46A2-A710-8C1245848854}">
      <dgm:prSet/>
      <dgm:spPr/>
      <dgm:t>
        <a:bodyPr/>
        <a:lstStyle/>
        <a:p>
          <a:endParaRPr lang="ru-RU"/>
        </a:p>
      </dgm:t>
    </dgm:pt>
    <dgm:pt modelId="{820DC613-C5A5-4C45-A1AD-24C87E5AFC1D}">
      <dgm:prSet phldrT="[Текст]"/>
      <dgm:spPr/>
      <dgm:t>
        <a:bodyPr/>
        <a:lstStyle/>
        <a:p>
          <a:r>
            <a:rPr lang="ru-RU" dirty="0" smtClean="0"/>
            <a:t>Защита здоровья </a:t>
          </a:r>
          <a:endParaRPr lang="ru-RU" dirty="0"/>
        </a:p>
      </dgm:t>
    </dgm:pt>
    <dgm:pt modelId="{8BC453CB-0509-4912-948F-A12C5B15633A}" type="parTrans" cxnId="{99A4E68D-09D6-4FF0-B5EB-B2EB222B9E4C}">
      <dgm:prSet/>
      <dgm:spPr/>
      <dgm:t>
        <a:bodyPr/>
        <a:lstStyle/>
        <a:p>
          <a:endParaRPr lang="ru-RU"/>
        </a:p>
      </dgm:t>
    </dgm:pt>
    <dgm:pt modelId="{B850A8B4-573F-4400-90B0-7DDB7BC9B244}" type="sibTrans" cxnId="{99A4E68D-09D6-4FF0-B5EB-B2EB222B9E4C}">
      <dgm:prSet/>
      <dgm:spPr/>
      <dgm:t>
        <a:bodyPr/>
        <a:lstStyle/>
        <a:p>
          <a:endParaRPr lang="ru-RU"/>
        </a:p>
      </dgm:t>
    </dgm:pt>
    <dgm:pt modelId="{9CA8C145-59D5-4086-9784-2EE9E335A848}">
      <dgm:prSet phldrT="[Текст]"/>
      <dgm:spPr/>
      <dgm:t>
        <a:bodyPr/>
        <a:lstStyle/>
        <a:p>
          <a:r>
            <a:rPr lang="ru-RU" dirty="0" smtClean="0"/>
            <a:t>Соблюдение требований </a:t>
          </a:r>
          <a:r>
            <a:rPr lang="ru-RU" dirty="0" err="1" smtClean="0"/>
            <a:t>СанПин</a:t>
          </a:r>
          <a:endParaRPr lang="ru-RU" dirty="0"/>
        </a:p>
      </dgm:t>
    </dgm:pt>
    <dgm:pt modelId="{FDBF8443-F109-4F0D-8893-9DC51F4F195D}" type="parTrans" cxnId="{1A6A91F4-F1C6-40D0-A8DF-DE30DF774903}">
      <dgm:prSet/>
      <dgm:spPr/>
      <dgm:t>
        <a:bodyPr/>
        <a:lstStyle/>
        <a:p>
          <a:endParaRPr lang="ru-RU"/>
        </a:p>
      </dgm:t>
    </dgm:pt>
    <dgm:pt modelId="{6C64A27A-4B88-40A6-964D-526D22E44E7F}" type="sibTrans" cxnId="{1A6A91F4-F1C6-40D0-A8DF-DE30DF774903}">
      <dgm:prSet/>
      <dgm:spPr/>
      <dgm:t>
        <a:bodyPr/>
        <a:lstStyle/>
        <a:p>
          <a:endParaRPr lang="ru-RU"/>
        </a:p>
      </dgm:t>
    </dgm:pt>
    <dgm:pt modelId="{025D9D78-93CD-4F3A-BF8D-A936907BCF95}">
      <dgm:prSet phldrT="[Текст]"/>
      <dgm:spPr/>
      <dgm:t>
        <a:bodyPr/>
        <a:lstStyle/>
        <a:p>
          <a:r>
            <a:rPr lang="ru-RU" dirty="0" smtClean="0"/>
            <a:t>Ранняя компьютерная зависимость</a:t>
          </a:r>
          <a:endParaRPr lang="ru-RU" dirty="0"/>
        </a:p>
      </dgm:t>
    </dgm:pt>
    <dgm:pt modelId="{ACAEB82E-BC02-4FA5-BB45-8F7A25B26EEF}" type="parTrans" cxnId="{5EA90FA7-2FCB-4193-A9E9-893BBA4FC32D}">
      <dgm:prSet/>
      <dgm:spPr/>
      <dgm:t>
        <a:bodyPr/>
        <a:lstStyle/>
        <a:p>
          <a:endParaRPr lang="ru-RU"/>
        </a:p>
      </dgm:t>
    </dgm:pt>
    <dgm:pt modelId="{9F4932B4-1CD1-41B7-A566-A6C845F88CB5}" type="sibTrans" cxnId="{5EA90FA7-2FCB-4193-A9E9-893BBA4FC32D}">
      <dgm:prSet/>
      <dgm:spPr/>
      <dgm:t>
        <a:bodyPr/>
        <a:lstStyle/>
        <a:p>
          <a:endParaRPr lang="ru-RU"/>
        </a:p>
      </dgm:t>
    </dgm:pt>
    <dgm:pt modelId="{2878D4C0-7B50-4FAF-A0A1-C6E70EBED839}">
      <dgm:prSet phldrT="[Текст]"/>
      <dgm:spPr/>
      <dgm:t>
        <a:bodyPr/>
        <a:lstStyle/>
        <a:p>
          <a:r>
            <a:rPr lang="ru-RU" dirty="0" smtClean="0"/>
            <a:t>Недостаточная ИКТ-компетентность педагогов</a:t>
          </a:r>
          <a:endParaRPr lang="ru-RU" dirty="0"/>
        </a:p>
      </dgm:t>
    </dgm:pt>
    <dgm:pt modelId="{40200072-BD2A-4D90-AF6E-1598DD268489}" type="parTrans" cxnId="{0360137F-0475-4E81-B7EE-BA7FDC17653F}">
      <dgm:prSet/>
      <dgm:spPr/>
      <dgm:t>
        <a:bodyPr/>
        <a:lstStyle/>
        <a:p>
          <a:endParaRPr lang="ru-RU"/>
        </a:p>
      </dgm:t>
    </dgm:pt>
    <dgm:pt modelId="{0F9DDDC1-CC1D-4F36-80F4-64CC3FCB18FC}" type="sibTrans" cxnId="{0360137F-0475-4E81-B7EE-BA7FDC17653F}">
      <dgm:prSet/>
      <dgm:spPr/>
      <dgm:t>
        <a:bodyPr/>
        <a:lstStyle/>
        <a:p>
          <a:endParaRPr lang="ru-RU"/>
        </a:p>
      </dgm:t>
    </dgm:pt>
    <dgm:pt modelId="{453EFE53-E00F-4CA9-873E-0CABEA5282AA}">
      <dgm:prSet phldrT="[Текст]"/>
      <dgm:spPr/>
      <dgm:t>
        <a:bodyPr/>
        <a:lstStyle/>
        <a:p>
          <a:r>
            <a:rPr lang="ru-RU" dirty="0" smtClean="0"/>
            <a:t>Пользование современной техникой</a:t>
          </a:r>
          <a:endParaRPr lang="ru-RU" dirty="0"/>
        </a:p>
      </dgm:t>
    </dgm:pt>
    <dgm:pt modelId="{E8D06B3D-109B-45E0-B227-0C53689D8692}" type="parTrans" cxnId="{6530E8E6-1393-41EA-BADE-BE77CFC9ACAA}">
      <dgm:prSet/>
      <dgm:spPr/>
      <dgm:t>
        <a:bodyPr/>
        <a:lstStyle/>
        <a:p>
          <a:endParaRPr lang="ru-RU"/>
        </a:p>
      </dgm:t>
    </dgm:pt>
    <dgm:pt modelId="{102FC8AC-83E8-4DDD-AE21-F347B4D59EBF}" type="sibTrans" cxnId="{6530E8E6-1393-41EA-BADE-BE77CFC9ACAA}">
      <dgm:prSet/>
      <dgm:spPr/>
      <dgm:t>
        <a:bodyPr/>
        <a:lstStyle/>
        <a:p>
          <a:endParaRPr lang="ru-RU"/>
        </a:p>
      </dgm:t>
    </dgm:pt>
    <dgm:pt modelId="{11FC7DC6-A801-42B2-A17E-CB76CAB91CEB}">
      <dgm:prSet phldrT="[Текст]"/>
      <dgm:spPr/>
      <dgm:t>
        <a:bodyPr/>
        <a:lstStyle/>
        <a:p>
          <a:r>
            <a:rPr lang="ru-RU" dirty="0" smtClean="0"/>
            <a:t>Умение пользоваться программами</a:t>
          </a:r>
          <a:endParaRPr lang="ru-RU" dirty="0"/>
        </a:p>
      </dgm:t>
    </dgm:pt>
    <dgm:pt modelId="{26EBE602-55D1-4B0F-8AE0-5C40E5A620A5}" type="parTrans" cxnId="{5D5C860E-7BA0-44C1-A8D1-4D97616117AB}">
      <dgm:prSet/>
      <dgm:spPr/>
      <dgm:t>
        <a:bodyPr/>
        <a:lstStyle/>
        <a:p>
          <a:endParaRPr lang="ru-RU"/>
        </a:p>
      </dgm:t>
    </dgm:pt>
    <dgm:pt modelId="{143414AF-8BC1-4CE3-8FEC-820C48D299E8}" type="sibTrans" cxnId="{5D5C860E-7BA0-44C1-A8D1-4D97616117AB}">
      <dgm:prSet/>
      <dgm:spPr/>
      <dgm:t>
        <a:bodyPr/>
        <a:lstStyle/>
        <a:p>
          <a:endParaRPr lang="ru-RU"/>
        </a:p>
      </dgm:t>
    </dgm:pt>
    <dgm:pt modelId="{74934D17-5A74-4568-990D-9024F203C8F0}" type="pres">
      <dgm:prSet presAssocID="{C9678301-CF68-4EA8-8E9A-6E22A6B5E81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34E2B-87DF-43F8-AC79-BA3C31CCD66D}" type="pres">
      <dgm:prSet presAssocID="{507C6C38-C2DB-4F12-9ED9-849EABAADA52}" presName="circle1" presStyleLbl="node1" presStyleIdx="0" presStyleCnt="3"/>
      <dgm:spPr/>
    </dgm:pt>
    <dgm:pt modelId="{FCA343B1-E513-478C-B5E1-76BF5A3485A2}" type="pres">
      <dgm:prSet presAssocID="{507C6C38-C2DB-4F12-9ED9-849EABAADA52}" presName="space" presStyleCnt="0"/>
      <dgm:spPr/>
    </dgm:pt>
    <dgm:pt modelId="{CFBFFE57-EA9A-4A42-8A70-47E89BC47709}" type="pres">
      <dgm:prSet presAssocID="{507C6C38-C2DB-4F12-9ED9-849EABAADA52}" presName="rect1" presStyleLbl="alignAcc1" presStyleIdx="0" presStyleCnt="3"/>
      <dgm:spPr/>
      <dgm:t>
        <a:bodyPr/>
        <a:lstStyle/>
        <a:p>
          <a:endParaRPr lang="ru-RU"/>
        </a:p>
      </dgm:t>
    </dgm:pt>
    <dgm:pt modelId="{9E33A712-1380-40ED-B84F-D91839439BE7}" type="pres">
      <dgm:prSet presAssocID="{820DC613-C5A5-4C45-A1AD-24C87E5AFC1D}" presName="vertSpace2" presStyleLbl="node1" presStyleIdx="0" presStyleCnt="3"/>
      <dgm:spPr/>
    </dgm:pt>
    <dgm:pt modelId="{F4B8E276-C7C8-4458-86BF-F0BFA9E29AED}" type="pres">
      <dgm:prSet presAssocID="{820DC613-C5A5-4C45-A1AD-24C87E5AFC1D}" presName="circle2" presStyleLbl="node1" presStyleIdx="1" presStyleCnt="3"/>
      <dgm:spPr/>
    </dgm:pt>
    <dgm:pt modelId="{5A41589B-3918-4E41-92F9-0F3AC4890FB2}" type="pres">
      <dgm:prSet presAssocID="{820DC613-C5A5-4C45-A1AD-24C87E5AFC1D}" presName="rect2" presStyleLbl="alignAcc1" presStyleIdx="1" presStyleCnt="3"/>
      <dgm:spPr/>
      <dgm:t>
        <a:bodyPr/>
        <a:lstStyle/>
        <a:p>
          <a:endParaRPr lang="ru-RU"/>
        </a:p>
      </dgm:t>
    </dgm:pt>
    <dgm:pt modelId="{F157F84E-C25C-4DAF-86AC-3F6C4373D068}" type="pres">
      <dgm:prSet presAssocID="{2878D4C0-7B50-4FAF-A0A1-C6E70EBED839}" presName="vertSpace3" presStyleLbl="node1" presStyleIdx="1" presStyleCnt="3"/>
      <dgm:spPr/>
    </dgm:pt>
    <dgm:pt modelId="{54FE7F1B-4C34-4723-8037-9AF2225D6896}" type="pres">
      <dgm:prSet presAssocID="{2878D4C0-7B50-4FAF-A0A1-C6E70EBED839}" presName="circle3" presStyleLbl="node1" presStyleIdx="2" presStyleCnt="3"/>
      <dgm:spPr/>
    </dgm:pt>
    <dgm:pt modelId="{5A1CEB27-2D65-442F-8952-66C996819B9B}" type="pres">
      <dgm:prSet presAssocID="{2878D4C0-7B50-4FAF-A0A1-C6E70EBED839}" presName="rect3" presStyleLbl="alignAcc1" presStyleIdx="2" presStyleCnt="3"/>
      <dgm:spPr/>
      <dgm:t>
        <a:bodyPr/>
        <a:lstStyle/>
        <a:p>
          <a:endParaRPr lang="ru-RU"/>
        </a:p>
      </dgm:t>
    </dgm:pt>
    <dgm:pt modelId="{2E61748C-AD87-4389-A81D-933478CB7FF4}" type="pres">
      <dgm:prSet presAssocID="{507C6C38-C2DB-4F12-9ED9-849EABAADA5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D7236-7C29-4C64-A392-73652BDE79D7}" type="pres">
      <dgm:prSet presAssocID="{507C6C38-C2DB-4F12-9ED9-849EABAADA5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30CD-7BBA-4420-9712-D67C91E87160}" type="pres">
      <dgm:prSet presAssocID="{820DC613-C5A5-4C45-A1AD-24C87E5AFC1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9AB51-1EEE-4FC9-931C-CCFC1C9BD870}" type="pres">
      <dgm:prSet presAssocID="{820DC613-C5A5-4C45-A1AD-24C87E5AFC1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8BBCA-927D-4686-B65B-BE1CFF6A1302}" type="pres">
      <dgm:prSet presAssocID="{2878D4C0-7B50-4FAF-A0A1-C6E70EBED83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F1E72-6FBE-46CA-AD51-BC5C845B2926}" type="pres">
      <dgm:prSet presAssocID="{2878D4C0-7B50-4FAF-A0A1-C6E70EBED83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6A91F4-F1C6-40D0-A8DF-DE30DF774903}" srcId="{820DC613-C5A5-4C45-A1AD-24C87E5AFC1D}" destId="{9CA8C145-59D5-4086-9784-2EE9E335A848}" srcOrd="0" destOrd="0" parTransId="{FDBF8443-F109-4F0D-8893-9DC51F4F195D}" sibTransId="{6C64A27A-4B88-40A6-964D-526D22E44E7F}"/>
    <dgm:cxn modelId="{0360137F-0475-4E81-B7EE-BA7FDC17653F}" srcId="{C9678301-CF68-4EA8-8E9A-6E22A6B5E811}" destId="{2878D4C0-7B50-4FAF-A0A1-C6E70EBED839}" srcOrd="2" destOrd="0" parTransId="{40200072-BD2A-4D90-AF6E-1598DD268489}" sibTransId="{0F9DDDC1-CC1D-4F36-80F4-64CC3FCB18FC}"/>
    <dgm:cxn modelId="{E22B08F9-EBF1-46EE-BF73-030EBB61B9A5}" srcId="{C9678301-CF68-4EA8-8E9A-6E22A6B5E811}" destId="{507C6C38-C2DB-4F12-9ED9-849EABAADA52}" srcOrd="0" destOrd="0" parTransId="{CD12D0C4-93F4-4A02-93D2-D33D3F86ABEC}" sibTransId="{BD765F55-869E-4D33-8A8D-B1F03A734BAA}"/>
    <dgm:cxn modelId="{E15F3FAF-3B39-4B38-BBE0-115D3E88A0E3}" srcId="{507C6C38-C2DB-4F12-9ED9-849EABAADA52}" destId="{2F7F0095-EC08-46AE-81AA-54FCDF8A8EE8}" srcOrd="0" destOrd="0" parTransId="{7B5B5796-FBBD-42DD-924F-080F41AD280E}" sibTransId="{C4DE5324-58D0-413D-B78F-52A108A21B81}"/>
    <dgm:cxn modelId="{99A4E68D-09D6-4FF0-B5EB-B2EB222B9E4C}" srcId="{C9678301-CF68-4EA8-8E9A-6E22A6B5E811}" destId="{820DC613-C5A5-4C45-A1AD-24C87E5AFC1D}" srcOrd="1" destOrd="0" parTransId="{8BC453CB-0509-4912-948F-A12C5B15633A}" sibTransId="{B850A8B4-573F-4400-90B0-7DDB7BC9B244}"/>
    <dgm:cxn modelId="{D409669D-8CB4-40E3-9B64-3374C142993C}" type="presOf" srcId="{11FC7DC6-A801-42B2-A17E-CB76CAB91CEB}" destId="{BF1F1E72-6FBE-46CA-AD51-BC5C845B2926}" srcOrd="0" destOrd="1" presId="urn:microsoft.com/office/officeart/2005/8/layout/target3"/>
    <dgm:cxn modelId="{793CC4A7-E602-4946-AAEA-C161A7FEEDE2}" type="presOf" srcId="{025D9D78-93CD-4F3A-BF8D-A936907BCF95}" destId="{38D9AB51-1EEE-4FC9-931C-CCFC1C9BD870}" srcOrd="0" destOrd="1" presId="urn:microsoft.com/office/officeart/2005/8/layout/target3"/>
    <dgm:cxn modelId="{E6EB3C7B-2EA5-437D-A924-7DA33FB4D95E}" type="presOf" srcId="{453EFE53-E00F-4CA9-873E-0CABEA5282AA}" destId="{BF1F1E72-6FBE-46CA-AD51-BC5C845B2926}" srcOrd="0" destOrd="0" presId="urn:microsoft.com/office/officeart/2005/8/layout/target3"/>
    <dgm:cxn modelId="{5EA90FA7-2FCB-4193-A9E9-893BBA4FC32D}" srcId="{820DC613-C5A5-4C45-A1AD-24C87E5AFC1D}" destId="{025D9D78-93CD-4F3A-BF8D-A936907BCF95}" srcOrd="1" destOrd="0" parTransId="{ACAEB82E-BC02-4FA5-BB45-8F7A25B26EEF}" sibTransId="{9F4932B4-1CD1-41B7-A566-A6C845F88CB5}"/>
    <dgm:cxn modelId="{5258BDF1-CA3C-439A-8AB6-F1EECDD615A4}" type="presOf" srcId="{107F7F79-15FA-43EF-8E3E-6015BCBCAA68}" destId="{BFFD7236-7C29-4C64-A392-73652BDE79D7}" srcOrd="0" destOrd="1" presId="urn:microsoft.com/office/officeart/2005/8/layout/target3"/>
    <dgm:cxn modelId="{84221741-54DD-4C39-9CDA-5ED6183585EF}" type="presOf" srcId="{820DC613-C5A5-4C45-A1AD-24C87E5AFC1D}" destId="{A96E30CD-7BBA-4420-9712-D67C91E87160}" srcOrd="1" destOrd="0" presId="urn:microsoft.com/office/officeart/2005/8/layout/target3"/>
    <dgm:cxn modelId="{AB4ACFF3-6DFC-4C0A-B49F-7B2EBBFC064D}" type="presOf" srcId="{820DC613-C5A5-4C45-A1AD-24C87E5AFC1D}" destId="{5A41589B-3918-4E41-92F9-0F3AC4890FB2}" srcOrd="0" destOrd="0" presId="urn:microsoft.com/office/officeart/2005/8/layout/target3"/>
    <dgm:cxn modelId="{6530E8E6-1393-41EA-BADE-BE77CFC9ACAA}" srcId="{2878D4C0-7B50-4FAF-A0A1-C6E70EBED839}" destId="{453EFE53-E00F-4CA9-873E-0CABEA5282AA}" srcOrd="0" destOrd="0" parTransId="{E8D06B3D-109B-45E0-B227-0C53689D8692}" sibTransId="{102FC8AC-83E8-4DDD-AE21-F347B4D59EBF}"/>
    <dgm:cxn modelId="{39928EC1-3546-4F29-BDE6-26FF80A24E64}" type="presOf" srcId="{507C6C38-C2DB-4F12-9ED9-849EABAADA52}" destId="{2E61748C-AD87-4389-A81D-933478CB7FF4}" srcOrd="1" destOrd="0" presId="urn:microsoft.com/office/officeart/2005/8/layout/target3"/>
    <dgm:cxn modelId="{5D5C860E-7BA0-44C1-A8D1-4D97616117AB}" srcId="{2878D4C0-7B50-4FAF-A0A1-C6E70EBED839}" destId="{11FC7DC6-A801-42B2-A17E-CB76CAB91CEB}" srcOrd="1" destOrd="0" parTransId="{26EBE602-55D1-4B0F-8AE0-5C40E5A620A5}" sibTransId="{143414AF-8BC1-4CE3-8FEC-820C48D299E8}"/>
    <dgm:cxn modelId="{545E2C26-D0B3-444E-B598-452292ADAF28}" type="presOf" srcId="{9CA8C145-59D5-4086-9784-2EE9E335A848}" destId="{38D9AB51-1EEE-4FC9-931C-CCFC1C9BD870}" srcOrd="0" destOrd="0" presId="urn:microsoft.com/office/officeart/2005/8/layout/target3"/>
    <dgm:cxn modelId="{09BE0050-130F-4420-9D7D-4B21E2242CDA}" type="presOf" srcId="{507C6C38-C2DB-4F12-9ED9-849EABAADA52}" destId="{CFBFFE57-EA9A-4A42-8A70-47E89BC47709}" srcOrd="0" destOrd="0" presId="urn:microsoft.com/office/officeart/2005/8/layout/target3"/>
    <dgm:cxn modelId="{7B547BA4-5AE7-4B30-BD2E-39F06251547B}" type="presOf" srcId="{2F7F0095-EC08-46AE-81AA-54FCDF8A8EE8}" destId="{BFFD7236-7C29-4C64-A392-73652BDE79D7}" srcOrd="0" destOrd="0" presId="urn:microsoft.com/office/officeart/2005/8/layout/target3"/>
    <dgm:cxn modelId="{DDA9C7A1-BFF2-43A1-93D9-62A057B76E90}" type="presOf" srcId="{2878D4C0-7B50-4FAF-A0A1-C6E70EBED839}" destId="{5A1CEB27-2D65-442F-8952-66C996819B9B}" srcOrd="0" destOrd="0" presId="urn:microsoft.com/office/officeart/2005/8/layout/target3"/>
    <dgm:cxn modelId="{1B2B213D-38FF-430D-AC69-F7E0322926D2}" type="presOf" srcId="{C9678301-CF68-4EA8-8E9A-6E22A6B5E811}" destId="{74934D17-5A74-4568-990D-9024F203C8F0}" srcOrd="0" destOrd="0" presId="urn:microsoft.com/office/officeart/2005/8/layout/target3"/>
    <dgm:cxn modelId="{26EF3371-6B7E-46A2-A710-8C1245848854}" srcId="{507C6C38-C2DB-4F12-9ED9-849EABAADA52}" destId="{107F7F79-15FA-43EF-8E3E-6015BCBCAA68}" srcOrd="1" destOrd="0" parTransId="{A0128398-FC64-46BB-8158-A7B91B573A67}" sibTransId="{61C0A2F6-76C0-4494-9B84-1E864DB8D868}"/>
    <dgm:cxn modelId="{07E85F32-0EF2-4C78-A32C-FC8F288E468D}" type="presOf" srcId="{2878D4C0-7B50-4FAF-A0A1-C6E70EBED839}" destId="{5CC8BBCA-927D-4686-B65B-BE1CFF6A1302}" srcOrd="1" destOrd="0" presId="urn:microsoft.com/office/officeart/2005/8/layout/target3"/>
    <dgm:cxn modelId="{13C7A4D4-7AF3-4B29-AB2E-95B7E153EC5F}" type="presParOf" srcId="{74934D17-5A74-4568-990D-9024F203C8F0}" destId="{F6D34E2B-87DF-43F8-AC79-BA3C31CCD66D}" srcOrd="0" destOrd="0" presId="urn:microsoft.com/office/officeart/2005/8/layout/target3"/>
    <dgm:cxn modelId="{BC8F5F0F-228B-428D-A196-F1B7CD33EC1D}" type="presParOf" srcId="{74934D17-5A74-4568-990D-9024F203C8F0}" destId="{FCA343B1-E513-478C-B5E1-76BF5A3485A2}" srcOrd="1" destOrd="0" presId="urn:microsoft.com/office/officeart/2005/8/layout/target3"/>
    <dgm:cxn modelId="{E80277C8-F32A-46FB-B4AF-1707A372E513}" type="presParOf" srcId="{74934D17-5A74-4568-990D-9024F203C8F0}" destId="{CFBFFE57-EA9A-4A42-8A70-47E89BC47709}" srcOrd="2" destOrd="0" presId="urn:microsoft.com/office/officeart/2005/8/layout/target3"/>
    <dgm:cxn modelId="{9250A113-F2A7-4DF8-A55B-EF67F7E539E6}" type="presParOf" srcId="{74934D17-5A74-4568-990D-9024F203C8F0}" destId="{9E33A712-1380-40ED-B84F-D91839439BE7}" srcOrd="3" destOrd="0" presId="urn:microsoft.com/office/officeart/2005/8/layout/target3"/>
    <dgm:cxn modelId="{C1383ACC-2961-437D-BD3F-E6A383B85AFE}" type="presParOf" srcId="{74934D17-5A74-4568-990D-9024F203C8F0}" destId="{F4B8E276-C7C8-4458-86BF-F0BFA9E29AED}" srcOrd="4" destOrd="0" presId="urn:microsoft.com/office/officeart/2005/8/layout/target3"/>
    <dgm:cxn modelId="{8910C6DE-2628-4E93-9B40-87C3D49894B4}" type="presParOf" srcId="{74934D17-5A74-4568-990D-9024F203C8F0}" destId="{5A41589B-3918-4E41-92F9-0F3AC4890FB2}" srcOrd="5" destOrd="0" presId="urn:microsoft.com/office/officeart/2005/8/layout/target3"/>
    <dgm:cxn modelId="{8EC4D67C-F06C-40A6-B8A1-C258B1F76235}" type="presParOf" srcId="{74934D17-5A74-4568-990D-9024F203C8F0}" destId="{F157F84E-C25C-4DAF-86AC-3F6C4373D068}" srcOrd="6" destOrd="0" presId="urn:microsoft.com/office/officeart/2005/8/layout/target3"/>
    <dgm:cxn modelId="{B0F24C43-DA37-44DF-BF3D-79688DC9ABFD}" type="presParOf" srcId="{74934D17-5A74-4568-990D-9024F203C8F0}" destId="{54FE7F1B-4C34-4723-8037-9AF2225D6896}" srcOrd="7" destOrd="0" presId="urn:microsoft.com/office/officeart/2005/8/layout/target3"/>
    <dgm:cxn modelId="{20459D9C-3CE5-4846-96E1-294062AC6F6C}" type="presParOf" srcId="{74934D17-5A74-4568-990D-9024F203C8F0}" destId="{5A1CEB27-2D65-442F-8952-66C996819B9B}" srcOrd="8" destOrd="0" presId="urn:microsoft.com/office/officeart/2005/8/layout/target3"/>
    <dgm:cxn modelId="{31A6D84D-D2E6-4557-970B-30CE28DAC4CC}" type="presParOf" srcId="{74934D17-5A74-4568-990D-9024F203C8F0}" destId="{2E61748C-AD87-4389-A81D-933478CB7FF4}" srcOrd="9" destOrd="0" presId="urn:microsoft.com/office/officeart/2005/8/layout/target3"/>
    <dgm:cxn modelId="{5E99AA69-B90E-4D16-82F0-4B13D444D798}" type="presParOf" srcId="{74934D17-5A74-4568-990D-9024F203C8F0}" destId="{BFFD7236-7C29-4C64-A392-73652BDE79D7}" srcOrd="10" destOrd="0" presId="urn:microsoft.com/office/officeart/2005/8/layout/target3"/>
    <dgm:cxn modelId="{F99E3B50-53F7-4621-BCB1-EF4CC918D98F}" type="presParOf" srcId="{74934D17-5A74-4568-990D-9024F203C8F0}" destId="{A96E30CD-7BBA-4420-9712-D67C91E87160}" srcOrd="11" destOrd="0" presId="urn:microsoft.com/office/officeart/2005/8/layout/target3"/>
    <dgm:cxn modelId="{F5E57948-0FA0-4ED6-8316-6FD29EDACEB8}" type="presParOf" srcId="{74934D17-5A74-4568-990D-9024F203C8F0}" destId="{38D9AB51-1EEE-4FC9-931C-CCFC1C9BD870}" srcOrd="12" destOrd="0" presId="urn:microsoft.com/office/officeart/2005/8/layout/target3"/>
    <dgm:cxn modelId="{83D4A91C-2D67-4BC2-B469-5DC417B327EC}" type="presParOf" srcId="{74934D17-5A74-4568-990D-9024F203C8F0}" destId="{5CC8BBCA-927D-4686-B65B-BE1CFF6A1302}" srcOrd="13" destOrd="0" presId="urn:microsoft.com/office/officeart/2005/8/layout/target3"/>
    <dgm:cxn modelId="{28929335-A6E2-4B94-B6A4-C09C9D49D2FF}" type="presParOf" srcId="{74934D17-5A74-4568-990D-9024F203C8F0}" destId="{BF1F1E72-6FBE-46CA-AD51-BC5C845B2926}" srcOrd="14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F493-56A5-4816-B615-43BC71EE2B5B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9E0E-7864-421C-9456-55B497DD0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freeppt.ru/MyShablony/FreePptSlaidPr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58" y="571480"/>
            <a:ext cx="8286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«Информационно-коммуникативные технологии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образовании детей»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786454"/>
            <a:ext cx="8317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старший воспитатель МБДОУ детский сад №2 «Солнышко»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Данилова Светлана Владимировна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pic_1346934769vP8Up87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643314"/>
            <a:ext cx="2571768" cy="2571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2571744"/>
            <a:ext cx="59160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«Если сегодня мы будем учить так, как учили вчера, мы украдем у наших детей завтра»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Джон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freeppt.ru/MyShablony/FreePptSlaidPr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00042"/>
            <a:ext cx="80010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Информационно-коммуникативные 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технологии в образовании (ИКТ)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комплекс учебно-методических материалов, программ;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-технических и инструментальных средств вычислительной техники в учебном процессе;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-формы и методы применения ИКТ для совершенствования деятельности специалистов учреждения (администрации, воспитателей, специалистов), а также для образования (развития, диагностики, коррекции) детей.</a:t>
            </a:r>
          </a:p>
          <a:p>
            <a:endParaRPr lang="ru-RU" dirty="0"/>
          </a:p>
        </p:txBody>
      </p:sp>
      <p:pic>
        <p:nvPicPr>
          <p:cNvPr id="8" name="Picture 5" descr="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72074"/>
            <a:ext cx="2509305" cy="138587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freeppt.ru/MyShablony/FreePptSlaidPr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1214422"/>
            <a:ext cx="8072494" cy="526297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Компьютер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Мультимедийный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проектор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Интерактивная доска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Принтер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Ксерокс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Сканер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Видеомагнитофон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DVD плейер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Телевизор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Музыкальный центр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Фотоаппарат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Видеокамера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28604"/>
            <a:ext cx="5774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Средства  ИКТ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 descr="http://im4-tub-ru.yandex.net/i?id=652113487-12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286388"/>
            <a:ext cx="1248139" cy="936104"/>
          </a:xfrm>
          <a:prstGeom prst="rect">
            <a:avLst/>
          </a:prstGeom>
          <a:noFill/>
        </p:spPr>
      </p:pic>
      <p:pic>
        <p:nvPicPr>
          <p:cNvPr id="11" name="Picture 9" descr="http://im3-tub-ru.yandex.net/i?id=163171183-15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286124"/>
            <a:ext cx="1605298" cy="1152128"/>
          </a:xfrm>
          <a:prstGeom prst="rect">
            <a:avLst/>
          </a:prstGeom>
          <a:noFill/>
        </p:spPr>
      </p:pic>
      <p:pic>
        <p:nvPicPr>
          <p:cNvPr id="12" name="Picture 7" descr="http://im0-tub-ru.yandex.net/i?id=68162112-44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714488"/>
            <a:ext cx="1008112" cy="95104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3" name="Picture 11" descr="http://im5-tub-ru.yandex.net/i?id=501305158-28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5286388"/>
            <a:ext cx="1344149" cy="1008112"/>
          </a:xfrm>
          <a:prstGeom prst="rect">
            <a:avLst/>
          </a:prstGeom>
          <a:noFill/>
        </p:spPr>
      </p:pic>
      <p:pic>
        <p:nvPicPr>
          <p:cNvPr id="14" name="Picture 5" descr="http://im1-tub-ru.yandex.net/i?id=473659452-31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86124"/>
            <a:ext cx="1410697" cy="1068710"/>
          </a:xfrm>
          <a:prstGeom prst="rect">
            <a:avLst/>
          </a:prstGeom>
          <a:noFill/>
        </p:spPr>
      </p:pic>
      <p:pic>
        <p:nvPicPr>
          <p:cNvPr id="15" name="Picture 3" descr="http://im1-tub-ru.yandex.net/i?id=43678752-13-72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57161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низ 2"/>
          <p:cNvSpPr/>
          <p:nvPr/>
        </p:nvSpPr>
        <p:spPr>
          <a:xfrm>
            <a:off x="928662" y="500042"/>
            <a:ext cx="7072362" cy="809188"/>
          </a:xfrm>
          <a:prstGeom prst="downArrow">
            <a:avLst>
              <a:gd name="adj1" fmla="val 83863"/>
              <a:gd name="adj2" fmla="val 415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использования ИКТ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2910" y="1357298"/>
            <a:ext cx="7929618" cy="71438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Ведение документации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71472" y="4857760"/>
            <a:ext cx="7929618" cy="1296144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В процессе взаимодействия ДОУ (педагога) с родителями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42910" y="2143116"/>
            <a:ext cx="7858180" cy="1296144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В процессе и организации методической работы с педагогическими кадрами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1472" y="3500438"/>
            <a:ext cx="7929618" cy="1296144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При организации воспитательно-образовательного процесса с детьми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142984"/>
          <a:ext cx="4038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freeppt.ru/MyShablony/FreePptSlaidPr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642910" y="1214422"/>
          <a:ext cx="800105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71604" y="714356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  занятий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freeppt.ru/MyShablony/FreePptSlaidPr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500034" y="428604"/>
          <a:ext cx="821537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14480" y="500042"/>
            <a:ext cx="6162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Преимущества  ИКТ</a:t>
            </a:r>
            <a:endParaRPr lang="ru-RU" sz="4000" b="1" cap="all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http://im6-tub-ru.yandex.net/i?id=81908016-61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3" y="1428736"/>
            <a:ext cx="241698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reeppt.ru/MyShablony/FreePptSlaidPr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102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Приоритеты  ИКТ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перед  старой системой подачи материала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2944395"/>
              </p:ext>
            </p:extLst>
          </p:nvPr>
        </p:nvGraphicFramePr>
        <p:xfrm>
          <a:off x="500034" y="1714488"/>
          <a:ext cx="8143932" cy="4248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1966"/>
                <a:gridCol w="4071966"/>
              </a:tblGrid>
              <a:tr h="3623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ФОТО, КАРТОЧКИ, КАРТИНЫ</a:t>
                      </a:r>
                      <a:endParaRPr lang="ru-RU" sz="20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lang="ru-RU" sz="20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36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способны дать дошкольнику представление об окружающем мире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Интерактивные экскурсии позволяют очутиться в другом месте, не выходя из игрового зала.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Гораздо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дешевле, выгоднее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586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Устаревают физически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Легко восстанавливаемы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305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Хранение требует большого помещения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Легко перемещать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9951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иллюстраций отнимал много времени у педагогов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 любую иллюстрацию, даже самую редкую, можно найти в интернете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150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143108" y="1142984"/>
          <a:ext cx="44291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freeppt.ru/MyShablony/FreePptSlaidPr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71472" y="1571612"/>
          <a:ext cx="800105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500043"/>
            <a:ext cx="82089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 использования ИКТ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im4-tub-ru.yandex.net/i?id=148718741-03-72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10566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freeppt.ru/MyShablony/FreePptSlaidPr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4" name="applause.wav" builtIn="1"/>
            </a:hlinkClick>
          </p:cNvPr>
          <p:cNvSpPr/>
          <p:nvPr/>
        </p:nvSpPr>
        <p:spPr>
          <a:xfrm>
            <a:off x="1857356" y="1357298"/>
            <a:ext cx="52159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освоении ИКТ!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0_6c695_907211c8_X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143248"/>
            <a:ext cx="4643470" cy="32479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302</Words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швета</dc:creator>
  <cp:lastModifiedBy>алина</cp:lastModifiedBy>
  <cp:revision>42</cp:revision>
  <dcterms:created xsi:type="dcterms:W3CDTF">2015-11-21T10:56:14Z</dcterms:created>
  <dcterms:modified xsi:type="dcterms:W3CDTF">2015-12-17T17:22:21Z</dcterms:modified>
</cp:coreProperties>
</file>